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6" r:id="rId4"/>
    <p:sldMasterId id="214748366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6858000" cx="12192000"/>
  <p:notesSz cx="6858000" cy="9144000"/>
  <p:embeddedFontLst>
    <p:embeddedFont>
      <p:font typeface="Lustria"/>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Lustria-regular.fntdata"/><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1-06-25T17:50:58.761">
    <p:pos x="6000" y="0"/>
    <p:text>-Tami Tang</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3" name="Google Shape;253;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8" name="Google Shape;268;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7" name="Google Shape;27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It is hard to compare the subcomponents across the various categories once you get beyond the bottom series (the one Bars 55 directly next to the x‐axis) because you no longer have a consistent baseline to use to compare. This makes it a harder comparison for our eyes to make</a:t>
            </a:r>
            <a:endParaRPr/>
          </a:p>
        </p:txBody>
      </p:sp>
      <p:sp>
        <p:nvSpPr>
          <p:cNvPr id="278" name="Google Shape;27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3" name="Google Shape;293;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Because of the way we typically process information—starting at top left and making z’s with our eyes across the screen or page—the structure of the horizontal bar chart is such that our eyes hit the category names before the actual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Your audience (without other visual cues) will typically look at your visual starting at the top left and zigzagging in “z” shapes. This means they will encounter the top of your graph first. If the biggest category is the most important, think about putting that first and ordering the rest of the categories in decreasing numerical order. Or if the smallest is most important, put that at the top and order by ascending data values.</a:t>
            </a:r>
            <a:endParaRPr/>
          </a:p>
        </p:txBody>
      </p:sp>
      <p:sp>
        <p:nvSpPr>
          <p:cNvPr id="294" name="Google Shape;294;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3" name="Google Shape;30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7" name="Google Shape;317;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4" name="Google Shape;334;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5" name="Google Shape;1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In this session, we will focus on the first two steps. </a:t>
            </a:r>
            <a:endParaRPr/>
          </a:p>
        </p:txBody>
      </p:sp>
      <p:sp>
        <p:nvSpPr>
          <p:cNvPr id="184" name="Google Shape;18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0" name="Google Shape;200;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 name="Google Shape;21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Think about solely using the number— making it as prominent as possible—and a few supporting words to clearly make your point</a:t>
            </a:r>
            <a:endParaRPr/>
          </a:p>
        </p:txBody>
      </p:sp>
      <p:sp>
        <p:nvSpPr>
          <p:cNvPr id="220" name="Google Shape;220;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 name="Google Shape;22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Tables are great for just that—communicating to a mixed audience whose members will each look for their particular row of interest. If you need to communicate multiple different units of measure, this is also typically easier with a table than a graph.</a:t>
            </a:r>
            <a:endParaRPr/>
          </a:p>
        </p:txBody>
      </p:sp>
      <p:sp>
        <p:nvSpPr>
          <p:cNvPr id="230" name="Google Shape;23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dk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 name="Google Shape;17;p2"/>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dk1"/>
                </a:solidFill>
              </a:defRPr>
            </a:lvl1pPr>
            <a:lvl2pPr lvl="1" algn="ctr">
              <a:spcBef>
                <a:spcPts val="600"/>
              </a:spcBef>
              <a:spcAft>
                <a:spcPts val="0"/>
              </a:spcAft>
              <a:buSzPts val="1260"/>
              <a:buNone/>
              <a:defRPr>
                <a:solidFill>
                  <a:srgbClr val="888888"/>
                </a:solidFill>
              </a:defRPr>
            </a:lvl2pPr>
            <a:lvl3pPr lvl="2" algn="ctr">
              <a:spcBef>
                <a:spcPts val="600"/>
              </a:spcBef>
              <a:spcAft>
                <a:spcPts val="0"/>
              </a:spcAft>
              <a:buSzPts val="1120"/>
              <a:buNone/>
              <a:defRPr>
                <a:solidFill>
                  <a:srgbClr val="888888"/>
                </a:solidFill>
              </a:defRPr>
            </a:lvl3pPr>
            <a:lvl4pPr lvl="3" algn="ctr">
              <a:spcBef>
                <a:spcPts val="600"/>
              </a:spcBef>
              <a:spcAft>
                <a:spcPts val="0"/>
              </a:spcAft>
              <a:buSzPts val="980"/>
              <a:buNone/>
              <a:defRPr>
                <a:solidFill>
                  <a:srgbClr val="888888"/>
                </a:solidFill>
              </a:defRPr>
            </a:lvl4pPr>
            <a:lvl5pPr lvl="4" algn="ctr">
              <a:spcBef>
                <a:spcPts val="600"/>
              </a:spcBef>
              <a:spcAft>
                <a:spcPts val="0"/>
              </a:spcAft>
              <a:buSzPts val="980"/>
              <a:buNone/>
              <a:defRPr>
                <a:solidFill>
                  <a:srgbClr val="888888"/>
                </a:solidFill>
              </a:defRPr>
            </a:lvl5pPr>
            <a:lvl6pPr lvl="5" algn="ctr">
              <a:spcBef>
                <a:spcPts val="600"/>
              </a:spcBef>
              <a:spcAft>
                <a:spcPts val="0"/>
              </a:spcAft>
              <a:buSzPts val="980"/>
              <a:buNone/>
              <a:defRPr>
                <a:solidFill>
                  <a:srgbClr val="888888"/>
                </a:solidFill>
              </a:defRPr>
            </a:lvl6pPr>
            <a:lvl7pPr lvl="6" algn="ctr">
              <a:spcBef>
                <a:spcPts val="600"/>
              </a:spcBef>
              <a:spcAft>
                <a:spcPts val="0"/>
              </a:spcAft>
              <a:buSzPts val="980"/>
              <a:buNone/>
              <a:defRPr>
                <a:solidFill>
                  <a:srgbClr val="888888"/>
                </a:solidFill>
              </a:defRPr>
            </a:lvl7pPr>
            <a:lvl8pPr lvl="7" algn="ctr">
              <a:spcBef>
                <a:spcPts val="600"/>
              </a:spcBef>
              <a:spcAft>
                <a:spcPts val="0"/>
              </a:spcAft>
              <a:buSzPts val="980"/>
              <a:buNone/>
              <a:defRPr>
                <a:solidFill>
                  <a:srgbClr val="888888"/>
                </a:solidFill>
              </a:defRPr>
            </a:lvl8pPr>
            <a:lvl9pPr lvl="8" algn="ctr">
              <a:spcBef>
                <a:spcPts val="600"/>
              </a:spcBef>
              <a:spcAft>
                <a:spcPts val="600"/>
              </a:spcAft>
              <a:buSzPts val="980"/>
              <a:buNone/>
              <a:defRPr>
                <a:solidFill>
                  <a:srgbClr val="888888"/>
                </a:solidFill>
              </a:defRPr>
            </a:lvl9pPr>
          </a:lstStyle>
          <a:p/>
        </p:txBody>
      </p:sp>
      <p:sp>
        <p:nvSpPr>
          <p:cNvPr id="18" name="Google Shape;18;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pic>
        <p:nvPicPr>
          <p:cNvPr descr="Slate-V2-HD-vertPhotoInset.png" id="80" name="Google Shape;80;p12"/>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81" name="Google Shape;81;p12"/>
          <p:cNvSpPr txBox="1"/>
          <p:nvPr>
            <p:ph type="title"/>
          </p:nvPr>
        </p:nvSpPr>
        <p:spPr>
          <a:xfrm>
            <a:off x="913795" y="609923"/>
            <a:ext cx="5934949" cy="182933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lvl="0" algn="ctr">
              <a:spcBef>
                <a:spcPts val="0"/>
              </a:spcBef>
              <a:spcAft>
                <a:spcPts val="0"/>
              </a:spcAft>
              <a:buClr>
                <a:schemeClr val="lt2"/>
              </a:buClr>
              <a:buSzPts val="3200"/>
              <a:buFont typeface="Lustria"/>
              <a:buNone/>
              <a:defRPr b="0"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p:nvPr>
            <p:ph idx="2" type="pic"/>
          </p:nvPr>
        </p:nvSpPr>
        <p:spPr>
          <a:xfrm>
            <a:off x="7442551" y="763702"/>
            <a:ext cx="3275751" cy="4912822"/>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83" name="Google Shape;83;p12"/>
          <p:cNvSpPr txBox="1"/>
          <p:nvPr>
            <p:ph idx="1" type="body"/>
          </p:nvPr>
        </p:nvSpPr>
        <p:spPr>
          <a:xfrm>
            <a:off x="913795" y="2439261"/>
            <a:ext cx="5934949" cy="337613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84" name="Google Shape;84;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87" name="Shape 87"/>
        <p:cNvGrpSpPr/>
        <p:nvPr/>
      </p:nvGrpSpPr>
      <p:grpSpPr>
        <a:xfrm>
          <a:off x="0" y="0"/>
          <a:ext cx="0" cy="0"/>
          <a:chOff x="0" y="0"/>
          <a:chExt cx="0" cy="0"/>
        </a:xfrm>
      </p:grpSpPr>
      <p:pic>
        <p:nvPicPr>
          <p:cNvPr descr="Slate-V2-HD-panoPhotoInset.png" id="88" name="Google Shape;88;p13"/>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89" name="Google Shape;89;p13"/>
          <p:cNvSpPr txBox="1"/>
          <p:nvPr>
            <p:ph type="title"/>
          </p:nvPr>
        </p:nvSpPr>
        <p:spPr>
          <a:xfrm>
            <a:off x="913806" y="4565255"/>
            <a:ext cx="10355326" cy="54347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800"/>
              <a:buFont typeface="Lustria"/>
              <a:buNone/>
              <a:defRPr sz="2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13"/>
          <p:cNvSpPr/>
          <p:nvPr>
            <p:ph idx="2" type="pic"/>
          </p:nvPr>
        </p:nvSpPr>
        <p:spPr>
          <a:xfrm>
            <a:off x="1169349" y="695009"/>
            <a:ext cx="9845346" cy="3525671"/>
          </a:xfrm>
          <a:prstGeom prst="rect">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91" name="Google Shape;91;p13"/>
          <p:cNvSpPr txBox="1"/>
          <p:nvPr>
            <p:ph idx="1" type="body"/>
          </p:nvPr>
        </p:nvSpPr>
        <p:spPr>
          <a:xfrm>
            <a:off x="913795" y="5108728"/>
            <a:ext cx="10353762" cy="6824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2" name="Google Shape;92;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4" name="Google Shape;94;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95" name="Shape 95"/>
        <p:cNvGrpSpPr/>
        <p:nvPr/>
      </p:nvGrpSpPr>
      <p:grpSpPr>
        <a:xfrm>
          <a:off x="0" y="0"/>
          <a:ext cx="0" cy="0"/>
          <a:chOff x="0" y="0"/>
          <a:chExt cx="0" cy="0"/>
        </a:xfrm>
      </p:grpSpPr>
      <p:sp>
        <p:nvSpPr>
          <p:cNvPr id="96" name="Google Shape;96;p14"/>
          <p:cNvSpPr txBox="1"/>
          <p:nvPr>
            <p:ph type="title"/>
          </p:nvPr>
        </p:nvSpPr>
        <p:spPr>
          <a:xfrm>
            <a:off x="913795" y="608437"/>
            <a:ext cx="10353762" cy="353434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4"/>
          <p:cNvSpPr txBox="1"/>
          <p:nvPr>
            <p:ph idx="1" type="body"/>
          </p:nvPr>
        </p:nvSpPr>
        <p:spPr>
          <a:xfrm>
            <a:off x="913794" y="4295180"/>
            <a:ext cx="10353763" cy="150182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98" name="Google Shape;98;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01" name="Shape 101"/>
        <p:cNvGrpSpPr/>
        <p:nvPr/>
      </p:nvGrpSpPr>
      <p:grpSpPr>
        <a:xfrm>
          <a:off x="0" y="0"/>
          <a:ext cx="0" cy="0"/>
          <a:chOff x="0" y="0"/>
          <a:chExt cx="0" cy="0"/>
        </a:xfrm>
      </p:grpSpPr>
      <p:sp>
        <p:nvSpPr>
          <p:cNvPr id="102" name="Google Shape;102;p15"/>
          <p:cNvSpPr txBox="1"/>
          <p:nvPr>
            <p:ph type="title"/>
          </p:nvPr>
        </p:nvSpPr>
        <p:spPr>
          <a:xfrm>
            <a:off x="1446212" y="609600"/>
            <a:ext cx="9302752" cy="2992904"/>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 name="Google Shape;103;p15"/>
          <p:cNvSpPr txBox="1"/>
          <p:nvPr>
            <p:ph idx="1" type="body"/>
          </p:nvPr>
        </p:nvSpPr>
        <p:spPr>
          <a:xfrm>
            <a:off x="1720644" y="3610032"/>
            <a:ext cx="8752299" cy="532749"/>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r">
              <a:spcBef>
                <a:spcPts val="280"/>
              </a:spcBef>
              <a:spcAft>
                <a:spcPts val="0"/>
              </a:spcAft>
              <a:buSzPts val="980"/>
              <a:buNone/>
              <a:defRPr sz="14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4" name="Google Shape;104;p15"/>
          <p:cNvSpPr txBox="1"/>
          <p:nvPr>
            <p:ph idx="2" type="body"/>
          </p:nvPr>
        </p:nvSpPr>
        <p:spPr>
          <a:xfrm>
            <a:off x="913794" y="4304353"/>
            <a:ext cx="10353763" cy="148949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05" name="Google Shape;105;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 name="Google Shape;107;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5"/>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
        <p:nvSpPr>
          <p:cNvPr id="109" name="Google Shape;109;p15"/>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Lustria"/>
              <a:buNone/>
            </a:pPr>
            <a:r>
              <a:rPr b="0" lang="en-US" sz="8000" cap="none">
                <a:solidFill>
                  <a:schemeClr val="lt1"/>
                </a:solidFill>
                <a:latin typeface="Lustria"/>
                <a:ea typeface="Lustria"/>
                <a:cs typeface="Lustria"/>
                <a:sym typeface="Lustria"/>
              </a:rPr>
              <a:t>”</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10" name="Shape 110"/>
        <p:cNvGrpSpPr/>
        <p:nvPr/>
      </p:nvGrpSpPr>
      <p:grpSpPr>
        <a:xfrm>
          <a:off x="0" y="0"/>
          <a:ext cx="0" cy="0"/>
          <a:chOff x="0" y="0"/>
          <a:chExt cx="0" cy="0"/>
        </a:xfrm>
      </p:grpSpPr>
      <p:sp>
        <p:nvSpPr>
          <p:cNvPr id="111" name="Google Shape;111;p16"/>
          <p:cNvSpPr txBox="1"/>
          <p:nvPr>
            <p:ph type="title"/>
          </p:nvPr>
        </p:nvSpPr>
        <p:spPr>
          <a:xfrm>
            <a:off x="913794" y="2126942"/>
            <a:ext cx="10353763" cy="25118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3200"/>
              <a:buFont typeface="Lustria"/>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6"/>
          <p:cNvSpPr txBox="1"/>
          <p:nvPr>
            <p:ph idx="1" type="body"/>
          </p:nvPr>
        </p:nvSpPr>
        <p:spPr>
          <a:xfrm>
            <a:off x="913784" y="4650556"/>
            <a:ext cx="10352199" cy="114064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980"/>
              <a:buNone/>
              <a:defRPr sz="1400"/>
            </a:lvl2pPr>
            <a:lvl3pPr indent="-228600" lvl="2" marL="1371600" algn="l">
              <a:spcBef>
                <a:spcPts val="600"/>
              </a:spcBef>
              <a:spcAft>
                <a:spcPts val="0"/>
              </a:spcAft>
              <a:buSzPts val="840"/>
              <a:buNone/>
              <a:defRPr sz="1200"/>
            </a:lvl3pPr>
            <a:lvl4pPr indent="-228600" lvl="3" marL="1828800" algn="l">
              <a:spcBef>
                <a:spcPts val="600"/>
              </a:spcBef>
              <a:spcAft>
                <a:spcPts val="0"/>
              </a:spcAft>
              <a:buSzPts val="700"/>
              <a:buNone/>
              <a:defRPr sz="1000"/>
            </a:lvl4pPr>
            <a:lvl5pPr indent="-228600" lvl="4" marL="2286000" algn="l">
              <a:spcBef>
                <a:spcPts val="600"/>
              </a:spcBef>
              <a:spcAft>
                <a:spcPts val="0"/>
              </a:spcAft>
              <a:buSzPts val="700"/>
              <a:buNone/>
              <a:defRPr sz="1000"/>
            </a:lvl5pPr>
            <a:lvl6pPr indent="-228600" lvl="5" marL="2743200" algn="l">
              <a:spcBef>
                <a:spcPts val="600"/>
              </a:spcBef>
              <a:spcAft>
                <a:spcPts val="0"/>
              </a:spcAft>
              <a:buSzPts val="700"/>
              <a:buNone/>
              <a:defRPr sz="1000"/>
            </a:lvl6pPr>
            <a:lvl7pPr indent="-228600" lvl="6" marL="3200400" algn="l">
              <a:spcBef>
                <a:spcPts val="600"/>
              </a:spcBef>
              <a:spcAft>
                <a:spcPts val="0"/>
              </a:spcAft>
              <a:buSzPts val="700"/>
              <a:buNone/>
              <a:defRPr sz="1000"/>
            </a:lvl7pPr>
            <a:lvl8pPr indent="-228600" lvl="7" marL="3657600" algn="l">
              <a:spcBef>
                <a:spcPts val="600"/>
              </a:spcBef>
              <a:spcAft>
                <a:spcPts val="0"/>
              </a:spcAft>
              <a:buSzPts val="700"/>
              <a:buNone/>
              <a:defRPr sz="1000"/>
            </a:lvl8pPr>
            <a:lvl9pPr indent="-228600" lvl="8" marL="4114800" algn="l">
              <a:spcBef>
                <a:spcPts val="600"/>
              </a:spcBef>
              <a:spcAft>
                <a:spcPts val="600"/>
              </a:spcAft>
              <a:buSzPts val="700"/>
              <a:buNone/>
              <a:defRPr sz="1000"/>
            </a:lvl9pPr>
          </a:lstStyle>
          <a:p/>
        </p:txBody>
      </p:sp>
      <p:sp>
        <p:nvSpPr>
          <p:cNvPr id="113" name="Google Shape;113;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 name="Google Shape;115;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16" name="Shape 116"/>
        <p:cNvGrpSpPr/>
        <p:nvPr/>
      </p:nvGrpSpPr>
      <p:grpSpPr>
        <a:xfrm>
          <a:off x="0" y="0"/>
          <a:ext cx="0" cy="0"/>
          <a:chOff x="0" y="0"/>
          <a:chExt cx="0" cy="0"/>
        </a:xfrm>
      </p:grpSpPr>
      <p:sp>
        <p:nvSpPr>
          <p:cNvPr id="117" name="Google Shape;117;p1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7"/>
          <p:cNvSpPr txBox="1"/>
          <p:nvPr>
            <p:ph idx="1" type="body"/>
          </p:nvPr>
        </p:nvSpPr>
        <p:spPr>
          <a:xfrm>
            <a:off x="913795"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19" name="Google Shape;119;p17"/>
          <p:cNvSpPr txBox="1"/>
          <p:nvPr>
            <p:ph idx="2" type="body"/>
          </p:nvPr>
        </p:nvSpPr>
        <p:spPr>
          <a:xfrm>
            <a:off x="91379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0" name="Google Shape;120;p17"/>
          <p:cNvSpPr txBox="1"/>
          <p:nvPr>
            <p:ph idx="3" type="body"/>
          </p:nvPr>
        </p:nvSpPr>
        <p:spPr>
          <a:xfrm>
            <a:off x="4446711"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1" name="Google Shape;121;p17"/>
          <p:cNvSpPr txBox="1"/>
          <p:nvPr>
            <p:ph idx="4" type="body"/>
          </p:nvPr>
        </p:nvSpPr>
        <p:spPr>
          <a:xfrm>
            <a:off x="4441435"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2" name="Google Shape;122;p17"/>
          <p:cNvSpPr txBox="1"/>
          <p:nvPr>
            <p:ph idx="5" type="body"/>
          </p:nvPr>
        </p:nvSpPr>
        <p:spPr>
          <a:xfrm>
            <a:off x="7966572" y="1885950"/>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23" name="Google Shape;123;p17"/>
          <p:cNvSpPr txBox="1"/>
          <p:nvPr>
            <p:ph idx="6" type="body"/>
          </p:nvPr>
        </p:nvSpPr>
        <p:spPr>
          <a:xfrm>
            <a:off x="7966572" y="2571750"/>
            <a:ext cx="3300984" cy="32194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24" name="Google Shape;124;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127" name="Shape 127"/>
        <p:cNvGrpSpPr/>
        <p:nvPr/>
      </p:nvGrpSpPr>
      <p:grpSpPr>
        <a:xfrm>
          <a:off x="0" y="0"/>
          <a:ext cx="0" cy="0"/>
          <a:chOff x="0" y="0"/>
          <a:chExt cx="0" cy="0"/>
        </a:xfrm>
      </p:grpSpPr>
      <p:pic>
        <p:nvPicPr>
          <p:cNvPr descr="Slate-V2-HD-3colPhotoInset.png" id="128" name="Google Shape;128;p18"/>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29" name="Google Shape;129;p18"/>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30" name="Google Shape;130;p18"/>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31" name="Google Shape;131;p18"/>
          <p:cNvSpPr txBox="1"/>
          <p:nvPr>
            <p:ph type="title"/>
          </p:nvPr>
        </p:nvSpPr>
        <p:spPr>
          <a:xfrm>
            <a:off x="913794" y="609600"/>
            <a:ext cx="10353763"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8"/>
          <p:cNvSpPr txBox="1"/>
          <p:nvPr>
            <p:ph idx="1" type="body"/>
          </p:nvPr>
        </p:nvSpPr>
        <p:spPr>
          <a:xfrm>
            <a:off x="913795"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33" name="Google Shape;133;p18"/>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34" name="Google Shape;134;p18"/>
          <p:cNvSpPr txBox="1"/>
          <p:nvPr>
            <p:ph idx="3" type="body"/>
          </p:nvPr>
        </p:nvSpPr>
        <p:spPr>
          <a:xfrm>
            <a:off x="913795" y="4480368"/>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35" name="Google Shape;135;p18"/>
          <p:cNvSpPr txBox="1"/>
          <p:nvPr>
            <p:ph idx="4" type="body"/>
          </p:nvPr>
        </p:nvSpPr>
        <p:spPr>
          <a:xfrm>
            <a:off x="4442788"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36" name="Google Shape;136;p18"/>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37" name="Google Shape;137;p18"/>
          <p:cNvSpPr txBox="1"/>
          <p:nvPr>
            <p:ph idx="6" type="body"/>
          </p:nvPr>
        </p:nvSpPr>
        <p:spPr>
          <a:xfrm>
            <a:off x="4441435" y="4480367"/>
            <a:ext cx="3300984" cy="131083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38" name="Google Shape;138;p18"/>
          <p:cNvSpPr txBox="1"/>
          <p:nvPr>
            <p:ph idx="7" type="body"/>
          </p:nvPr>
        </p:nvSpPr>
        <p:spPr>
          <a:xfrm>
            <a:off x="7966697" y="3904106"/>
            <a:ext cx="3300984" cy="57626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00"/>
              </a:spcBef>
              <a:spcAft>
                <a:spcPts val="0"/>
              </a:spcAft>
              <a:buSzPts val="1400"/>
              <a:buNone/>
              <a:defRPr b="0" sz="2000">
                <a:solidFill>
                  <a:schemeClr val="lt1"/>
                </a:solidFill>
              </a:defRPr>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139" name="Google Shape;139;p18"/>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686"/>
              </a:srgbClr>
            </a:outerShdw>
          </a:effectLst>
        </p:spPr>
        <p:txBody>
          <a:bodyPr anchorCtr="0" anchor="t" bIns="45700" lIns="91425" spcFirstLastPara="1" rIns="91425" wrap="square" tIns="45700">
            <a:noAutofit/>
          </a:bodyPr>
          <a:lstStyle>
            <a:lvl1pPr lvl="0" marR="0" rtl="0" algn="ctr">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40" name="Google Shape;140;p18"/>
          <p:cNvSpPr txBox="1"/>
          <p:nvPr>
            <p:ph idx="9" type="body"/>
          </p:nvPr>
        </p:nvSpPr>
        <p:spPr>
          <a:xfrm>
            <a:off x="7966572" y="4480365"/>
            <a:ext cx="3300984" cy="1310835"/>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280"/>
              </a:spcBef>
              <a:spcAft>
                <a:spcPts val="0"/>
              </a:spcAft>
              <a:buSzPts val="980"/>
              <a:buNone/>
              <a:defRPr sz="14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141" name="Google Shape;141;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4" name="Shape 144"/>
        <p:cNvGrpSpPr/>
        <p:nvPr/>
      </p:nvGrpSpPr>
      <p:grpSpPr>
        <a:xfrm>
          <a:off x="0" y="0"/>
          <a:ext cx="0" cy="0"/>
          <a:chOff x="0" y="0"/>
          <a:chExt cx="0" cy="0"/>
        </a:xfrm>
      </p:grpSpPr>
      <p:sp>
        <p:nvSpPr>
          <p:cNvPr id="145" name="Google Shape;145;p1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9"/>
          <p:cNvSpPr txBox="1"/>
          <p:nvPr>
            <p:ph idx="1" type="body"/>
          </p:nvPr>
        </p:nvSpPr>
        <p:spPr>
          <a:xfrm rot="5400000">
            <a:off x="4061301" y="-1415056"/>
            <a:ext cx="4058751" cy="1035376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47" name="Google Shape;147;p1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 name="Google Shape;148;p1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 name="Shape 150"/>
        <p:cNvGrpSpPr/>
        <p:nvPr/>
      </p:nvGrpSpPr>
      <p:grpSpPr>
        <a:xfrm>
          <a:off x="0" y="0"/>
          <a:ext cx="0" cy="0"/>
          <a:chOff x="0" y="0"/>
          <a:chExt cx="0" cy="0"/>
        </a:xfrm>
      </p:grpSpPr>
      <p:sp>
        <p:nvSpPr>
          <p:cNvPr id="151" name="Google Shape;151;p20"/>
          <p:cNvSpPr txBox="1"/>
          <p:nvPr>
            <p:ph type="title"/>
          </p:nvPr>
        </p:nvSpPr>
        <p:spPr>
          <a:xfrm rot="5400000">
            <a:off x="7534511" y="2058156"/>
            <a:ext cx="5181601" cy="2284487"/>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l">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 name="Google Shape;152;p20"/>
          <p:cNvSpPr txBox="1"/>
          <p:nvPr>
            <p:ph idx="1" type="body"/>
          </p:nvPr>
        </p:nvSpPr>
        <p:spPr>
          <a:xfrm rot="5400000">
            <a:off x="2281431" y="-758036"/>
            <a:ext cx="5181601" cy="7916872"/>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153" name="Google Shape;153;p2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4" name="Google Shape;154;p2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5" name="Google Shape;155;p2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1295401" y="1761067"/>
            <a:ext cx="9590550" cy="182881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4000"/>
              <a:buFont typeface="Lustria"/>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400"/>
              </a:spcBef>
              <a:spcAft>
                <a:spcPts val="0"/>
              </a:spcAft>
              <a:buSzPts val="1400"/>
              <a:buNone/>
              <a:defRPr sz="2000">
                <a:solidFill>
                  <a:schemeClr val="lt1"/>
                </a:solidFill>
              </a:defRPr>
            </a:lvl1pPr>
            <a:lvl2pPr indent="-228600" lvl="1" marL="914400" algn="l">
              <a:spcBef>
                <a:spcPts val="600"/>
              </a:spcBef>
              <a:spcAft>
                <a:spcPts val="0"/>
              </a:spcAft>
              <a:buSzPts val="1260"/>
              <a:buNone/>
              <a:defRPr sz="1800">
                <a:solidFill>
                  <a:schemeClr val="lt1"/>
                </a:solidFill>
              </a:defRPr>
            </a:lvl2pPr>
            <a:lvl3pPr indent="-228600" lvl="2" marL="1371600" algn="l">
              <a:spcBef>
                <a:spcPts val="600"/>
              </a:spcBef>
              <a:spcAft>
                <a:spcPts val="0"/>
              </a:spcAft>
              <a:buSzPts val="1120"/>
              <a:buNone/>
              <a:defRPr sz="1600">
                <a:solidFill>
                  <a:schemeClr val="lt1"/>
                </a:solidFill>
              </a:defRPr>
            </a:lvl3pPr>
            <a:lvl4pPr indent="-228600" lvl="3" marL="1828800" algn="l">
              <a:spcBef>
                <a:spcPts val="600"/>
              </a:spcBef>
              <a:spcAft>
                <a:spcPts val="0"/>
              </a:spcAft>
              <a:buSzPts val="980"/>
              <a:buNone/>
              <a:defRPr sz="1400">
                <a:solidFill>
                  <a:schemeClr val="lt1"/>
                </a:solidFill>
              </a:defRPr>
            </a:lvl4pPr>
            <a:lvl5pPr indent="-228600" lvl="4" marL="2286000" algn="l">
              <a:spcBef>
                <a:spcPts val="600"/>
              </a:spcBef>
              <a:spcAft>
                <a:spcPts val="0"/>
              </a:spcAft>
              <a:buSzPts val="980"/>
              <a:buNone/>
              <a:defRPr sz="1400">
                <a:solidFill>
                  <a:schemeClr val="lt1"/>
                </a:solidFill>
              </a:defRPr>
            </a:lvl5pPr>
            <a:lvl6pPr indent="-228600" lvl="5" marL="2743200" algn="l">
              <a:spcBef>
                <a:spcPts val="600"/>
              </a:spcBef>
              <a:spcAft>
                <a:spcPts val="0"/>
              </a:spcAft>
              <a:buSzPts val="980"/>
              <a:buNone/>
              <a:defRPr sz="1400">
                <a:solidFill>
                  <a:schemeClr val="lt1"/>
                </a:solidFill>
              </a:defRPr>
            </a:lvl6pPr>
            <a:lvl7pPr indent="-228600" lvl="6" marL="3200400" algn="l">
              <a:spcBef>
                <a:spcPts val="600"/>
              </a:spcBef>
              <a:spcAft>
                <a:spcPts val="0"/>
              </a:spcAft>
              <a:buSzPts val="980"/>
              <a:buNone/>
              <a:defRPr sz="1400">
                <a:solidFill>
                  <a:schemeClr val="lt1"/>
                </a:solidFill>
              </a:defRPr>
            </a:lvl7pPr>
            <a:lvl8pPr indent="-228600" lvl="7" marL="3657600" algn="l">
              <a:spcBef>
                <a:spcPts val="600"/>
              </a:spcBef>
              <a:spcAft>
                <a:spcPts val="0"/>
              </a:spcAft>
              <a:buSzPts val="980"/>
              <a:buNone/>
              <a:defRPr sz="1400">
                <a:solidFill>
                  <a:schemeClr val="lt1"/>
                </a:solidFill>
              </a:defRPr>
            </a:lvl8pPr>
            <a:lvl9pPr indent="-228600" lvl="8" marL="4114800" algn="l">
              <a:spcBef>
                <a:spcPts val="600"/>
              </a:spcBef>
              <a:spcAft>
                <a:spcPts val="600"/>
              </a:spcAft>
              <a:buSzPts val="980"/>
              <a:buNone/>
              <a:defRPr sz="1400">
                <a:solidFill>
                  <a:schemeClr val="lt1"/>
                </a:solidFill>
              </a:defRPr>
            </a:lvl9pPr>
          </a:lstStyle>
          <a:p/>
        </p:txBody>
      </p:sp>
      <p:sp>
        <p:nvSpPr>
          <p:cNvPr id="30" name="Google Shape;30;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
          <p:cNvSpPr txBox="1"/>
          <p:nvPr>
            <p:ph idx="1" type="body"/>
          </p:nvPr>
        </p:nvSpPr>
        <p:spPr>
          <a:xfrm>
            <a:off x="913795" y="1732449"/>
            <a:ext cx="5060497" cy="405875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6" name="Google Shape;36;p5"/>
          <p:cNvSpPr txBox="1"/>
          <p:nvPr>
            <p:ph idx="2" type="body"/>
          </p:nvPr>
        </p:nvSpPr>
        <p:spPr>
          <a:xfrm>
            <a:off x="6202892" y="1732449"/>
            <a:ext cx="5064665"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37" name="Google Shape;37;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0" name="Shape 40"/>
        <p:cNvGrpSpPr/>
        <p:nvPr/>
      </p:nvGrpSpPr>
      <p:grpSpPr>
        <a:xfrm>
          <a:off x="0" y="0"/>
          <a:ext cx="0" cy="0"/>
          <a:chOff x="0" y="0"/>
          <a:chExt cx="0" cy="0"/>
        </a:xfrm>
      </p:grpSpPr>
      <p:sp>
        <p:nvSpPr>
          <p:cNvPr id="41" name="Google Shape;41;p6"/>
          <p:cNvSpPr txBox="1"/>
          <p:nvPr>
            <p:ph type="ctrTitle"/>
          </p:nvPr>
        </p:nvSpPr>
        <p:spPr>
          <a:xfrm>
            <a:off x="1370693" y="1769540"/>
            <a:ext cx="9440034" cy="182880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5400"/>
              <a:buFont typeface="Lustria"/>
              <a:buNone/>
              <a:defRPr sz="5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6"/>
          <p:cNvSpPr txBox="1"/>
          <p:nvPr>
            <p:ph idx="1" type="subTitle"/>
          </p:nvPr>
        </p:nvSpPr>
        <p:spPr>
          <a:xfrm>
            <a:off x="1370693" y="3598339"/>
            <a:ext cx="9440034" cy="104986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lvl="0" algn="ctr">
              <a:spcBef>
                <a:spcPts val="400"/>
              </a:spcBef>
              <a:spcAft>
                <a:spcPts val="0"/>
              </a:spcAft>
              <a:buSzPts val="1400"/>
              <a:buNone/>
              <a:defRPr>
                <a:solidFill>
                  <a:schemeClr val="lt1"/>
                </a:solidFill>
              </a:defRPr>
            </a:lvl1pPr>
            <a:lvl2pPr lvl="1" algn="ctr">
              <a:spcBef>
                <a:spcPts val="600"/>
              </a:spcBef>
              <a:spcAft>
                <a:spcPts val="0"/>
              </a:spcAft>
              <a:buSzPts val="1260"/>
              <a:buNone/>
              <a:defRPr>
                <a:solidFill>
                  <a:schemeClr val="lt1"/>
                </a:solidFill>
              </a:defRPr>
            </a:lvl2pPr>
            <a:lvl3pPr lvl="2" algn="ctr">
              <a:spcBef>
                <a:spcPts val="600"/>
              </a:spcBef>
              <a:spcAft>
                <a:spcPts val="0"/>
              </a:spcAft>
              <a:buSzPts val="1120"/>
              <a:buNone/>
              <a:defRPr>
                <a:solidFill>
                  <a:schemeClr val="lt1"/>
                </a:solidFill>
              </a:defRPr>
            </a:lvl3pPr>
            <a:lvl4pPr lvl="3" algn="ctr">
              <a:spcBef>
                <a:spcPts val="600"/>
              </a:spcBef>
              <a:spcAft>
                <a:spcPts val="0"/>
              </a:spcAft>
              <a:buSzPts val="980"/>
              <a:buNone/>
              <a:defRPr>
                <a:solidFill>
                  <a:schemeClr val="lt1"/>
                </a:solidFill>
              </a:defRPr>
            </a:lvl4pPr>
            <a:lvl5pPr lvl="4" algn="ctr">
              <a:spcBef>
                <a:spcPts val="600"/>
              </a:spcBef>
              <a:spcAft>
                <a:spcPts val="0"/>
              </a:spcAft>
              <a:buSzPts val="980"/>
              <a:buNone/>
              <a:defRPr>
                <a:solidFill>
                  <a:schemeClr val="lt1"/>
                </a:solidFill>
              </a:defRPr>
            </a:lvl5pPr>
            <a:lvl6pPr lvl="5" algn="ctr">
              <a:spcBef>
                <a:spcPts val="600"/>
              </a:spcBef>
              <a:spcAft>
                <a:spcPts val="0"/>
              </a:spcAft>
              <a:buSzPts val="980"/>
              <a:buNone/>
              <a:defRPr>
                <a:solidFill>
                  <a:schemeClr val="lt1"/>
                </a:solidFill>
              </a:defRPr>
            </a:lvl6pPr>
            <a:lvl7pPr lvl="6" algn="ctr">
              <a:spcBef>
                <a:spcPts val="600"/>
              </a:spcBef>
              <a:spcAft>
                <a:spcPts val="0"/>
              </a:spcAft>
              <a:buSzPts val="980"/>
              <a:buNone/>
              <a:defRPr>
                <a:solidFill>
                  <a:schemeClr val="lt1"/>
                </a:solidFill>
              </a:defRPr>
            </a:lvl7pPr>
            <a:lvl8pPr lvl="7" algn="ctr">
              <a:spcBef>
                <a:spcPts val="600"/>
              </a:spcBef>
              <a:spcAft>
                <a:spcPts val="0"/>
              </a:spcAft>
              <a:buSzPts val="980"/>
              <a:buNone/>
              <a:defRPr>
                <a:solidFill>
                  <a:schemeClr val="lt1"/>
                </a:solidFill>
              </a:defRPr>
            </a:lvl8pPr>
            <a:lvl9pPr lvl="8" algn="ctr">
              <a:spcBef>
                <a:spcPts val="600"/>
              </a:spcBef>
              <a:spcAft>
                <a:spcPts val="600"/>
              </a:spcAft>
              <a:buSzPts val="980"/>
              <a:buNone/>
              <a:defRPr>
                <a:solidFill>
                  <a:schemeClr val="lt1"/>
                </a:solidFill>
              </a:defRPr>
            </a:lvl9pPr>
          </a:lstStyle>
          <a:p/>
        </p:txBody>
      </p:sp>
      <p:sp>
        <p:nvSpPr>
          <p:cNvPr id="43" name="Google Shape;43;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6" name="Shape 46"/>
        <p:cNvGrpSpPr/>
        <p:nvPr/>
      </p:nvGrpSpPr>
      <p:grpSpPr>
        <a:xfrm>
          <a:off x="0" y="0"/>
          <a:ext cx="0" cy="0"/>
          <a:chOff x="0" y="0"/>
          <a:chExt cx="0" cy="0"/>
        </a:xfrm>
      </p:grpSpPr>
      <p:sp>
        <p:nvSpPr>
          <p:cNvPr id="47" name="Google Shape;47;p7"/>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49" name="Google Shape;49;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2" name="Shape 52"/>
        <p:cNvGrpSpPr/>
        <p:nvPr/>
      </p:nvGrpSpPr>
      <p:grpSpPr>
        <a:xfrm>
          <a:off x="0" y="0"/>
          <a:ext cx="0" cy="0"/>
          <a:chOff x="0" y="0"/>
          <a:chExt cx="0" cy="0"/>
        </a:xfrm>
      </p:grpSpPr>
      <p:pic>
        <p:nvPicPr>
          <p:cNvPr descr="Slate-V2-HD-compPhotoInset.png" id="53" name="Google Shape;53;p8"/>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54" name="Google Shape;54;p8"/>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55" name="Google Shape;55;p8"/>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4000"/>
              <a:buFont typeface="Lustria"/>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 type="body"/>
          </p:nvPr>
        </p:nvSpPr>
        <p:spPr>
          <a:xfrm>
            <a:off x="1005872" y="1835254"/>
            <a:ext cx="4876344" cy="544884"/>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7" name="Google Shape;57;p8"/>
          <p:cNvSpPr txBox="1"/>
          <p:nvPr>
            <p:ph idx="2" type="body"/>
          </p:nvPr>
        </p:nvSpPr>
        <p:spPr>
          <a:xfrm>
            <a:off x="1005872" y="2380137"/>
            <a:ext cx="4876344"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58" name="Google Shape;58;p8"/>
          <p:cNvSpPr txBox="1"/>
          <p:nvPr>
            <p:ph idx="3" type="body"/>
          </p:nvPr>
        </p:nvSpPr>
        <p:spPr>
          <a:xfrm>
            <a:off x="6294967" y="1835254"/>
            <a:ext cx="4895330" cy="54488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Autofit/>
          </a:bodyPr>
          <a:lstStyle>
            <a:lvl1pPr indent="-228600" lvl="0" marL="457200" algn="ctr">
              <a:spcBef>
                <a:spcPts val="480"/>
              </a:spcBef>
              <a:spcAft>
                <a:spcPts val="0"/>
              </a:spcAft>
              <a:buSzPts val="1680"/>
              <a:buNone/>
              <a:defRPr b="0" sz="2400"/>
            </a:lvl1pPr>
            <a:lvl2pPr indent="-228600" lvl="1" marL="914400" algn="l">
              <a:spcBef>
                <a:spcPts val="600"/>
              </a:spcBef>
              <a:spcAft>
                <a:spcPts val="0"/>
              </a:spcAft>
              <a:buSzPts val="1400"/>
              <a:buNone/>
              <a:defRPr b="1" sz="2000"/>
            </a:lvl2pPr>
            <a:lvl3pPr indent="-228600" lvl="2" marL="1371600" algn="l">
              <a:spcBef>
                <a:spcPts val="600"/>
              </a:spcBef>
              <a:spcAft>
                <a:spcPts val="0"/>
              </a:spcAft>
              <a:buSzPts val="1260"/>
              <a:buNone/>
              <a:defRPr b="1" sz="1800"/>
            </a:lvl3pPr>
            <a:lvl4pPr indent="-228600" lvl="3" marL="1828800" algn="l">
              <a:spcBef>
                <a:spcPts val="600"/>
              </a:spcBef>
              <a:spcAft>
                <a:spcPts val="0"/>
              </a:spcAft>
              <a:buSzPts val="1120"/>
              <a:buNone/>
              <a:defRPr b="1" sz="1600"/>
            </a:lvl4pPr>
            <a:lvl5pPr indent="-228600" lvl="4" marL="2286000" algn="l">
              <a:spcBef>
                <a:spcPts val="600"/>
              </a:spcBef>
              <a:spcAft>
                <a:spcPts val="0"/>
              </a:spcAft>
              <a:buSzPts val="1120"/>
              <a:buNone/>
              <a:defRPr b="1" sz="1600"/>
            </a:lvl5pPr>
            <a:lvl6pPr indent="-228600" lvl="5" marL="2743200" algn="l">
              <a:spcBef>
                <a:spcPts val="600"/>
              </a:spcBef>
              <a:spcAft>
                <a:spcPts val="0"/>
              </a:spcAft>
              <a:buSzPts val="1120"/>
              <a:buNone/>
              <a:defRPr b="1" sz="1600"/>
            </a:lvl6pPr>
            <a:lvl7pPr indent="-228600" lvl="6" marL="3200400" algn="l">
              <a:spcBef>
                <a:spcPts val="600"/>
              </a:spcBef>
              <a:spcAft>
                <a:spcPts val="0"/>
              </a:spcAft>
              <a:buSzPts val="1120"/>
              <a:buNone/>
              <a:defRPr b="1" sz="1600"/>
            </a:lvl7pPr>
            <a:lvl8pPr indent="-228600" lvl="7" marL="3657600" algn="l">
              <a:spcBef>
                <a:spcPts val="600"/>
              </a:spcBef>
              <a:spcAft>
                <a:spcPts val="0"/>
              </a:spcAft>
              <a:buSzPts val="1120"/>
              <a:buNone/>
              <a:defRPr b="1" sz="1600"/>
            </a:lvl8pPr>
            <a:lvl9pPr indent="-228600" lvl="8" marL="4114800" algn="l">
              <a:spcBef>
                <a:spcPts val="600"/>
              </a:spcBef>
              <a:spcAft>
                <a:spcPts val="600"/>
              </a:spcAft>
              <a:buSzPts val="1120"/>
              <a:buNone/>
              <a:defRPr b="1" sz="1600"/>
            </a:lvl9pPr>
          </a:lstStyle>
          <a:p/>
        </p:txBody>
      </p:sp>
      <p:sp>
        <p:nvSpPr>
          <p:cNvPr id="59" name="Google Shape;59;p8"/>
          <p:cNvSpPr txBox="1"/>
          <p:nvPr>
            <p:ph idx="4" type="body"/>
          </p:nvPr>
        </p:nvSpPr>
        <p:spPr>
          <a:xfrm>
            <a:off x="6294967" y="2380137"/>
            <a:ext cx="4895330" cy="3411063"/>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sz="1800"/>
            </a:lvl1pPr>
            <a:lvl2pPr indent="-299719" lvl="1" marL="914400" algn="l">
              <a:spcBef>
                <a:spcPts val="600"/>
              </a:spcBef>
              <a:spcAft>
                <a:spcPts val="0"/>
              </a:spcAft>
              <a:buSzPts val="1120"/>
              <a:buChar char="🞚"/>
              <a:defRPr sz="1600"/>
            </a:lvl2pPr>
            <a:lvl3pPr indent="-290830" lvl="2" marL="1371600" algn="l">
              <a:spcBef>
                <a:spcPts val="600"/>
              </a:spcBef>
              <a:spcAft>
                <a:spcPts val="0"/>
              </a:spcAft>
              <a:buSzPts val="980"/>
              <a:buChar char="◈"/>
              <a:defRPr sz="1400"/>
            </a:lvl3pPr>
            <a:lvl4pPr indent="-281939" lvl="3" marL="1828800" algn="l">
              <a:spcBef>
                <a:spcPts val="600"/>
              </a:spcBef>
              <a:spcAft>
                <a:spcPts val="0"/>
              </a:spcAft>
              <a:buSzPts val="840"/>
              <a:buChar char="🞚"/>
              <a:defRPr sz="1200"/>
            </a:lvl4pPr>
            <a:lvl5pPr indent="-281939" lvl="4" marL="2286000" algn="l">
              <a:spcBef>
                <a:spcPts val="600"/>
              </a:spcBef>
              <a:spcAft>
                <a:spcPts val="0"/>
              </a:spcAft>
              <a:buSzPts val="840"/>
              <a:buChar char="◈"/>
              <a:defRPr sz="1200"/>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60" name="Google Shape;60;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9"/>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algn="ctr">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1"/>
          <p:cNvSpPr txBox="1"/>
          <p:nvPr>
            <p:ph type="title"/>
          </p:nvPr>
        </p:nvSpPr>
        <p:spPr>
          <a:xfrm>
            <a:off x="913795" y="609600"/>
            <a:ext cx="3706889" cy="182191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lvl1pPr lvl="0" algn="ctr">
              <a:spcBef>
                <a:spcPts val="0"/>
              </a:spcBef>
              <a:spcAft>
                <a:spcPts val="0"/>
              </a:spcAft>
              <a:buClr>
                <a:schemeClr val="lt2"/>
              </a:buClr>
              <a:buSzPts val="2400"/>
              <a:buFont typeface="Lustria"/>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11"/>
          <p:cNvSpPr txBox="1"/>
          <p:nvPr>
            <p:ph idx="1" type="body"/>
          </p:nvPr>
        </p:nvSpPr>
        <p:spPr>
          <a:xfrm>
            <a:off x="4855633" y="609600"/>
            <a:ext cx="6411924" cy="5181600"/>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08610" lvl="0" marL="457200" algn="l">
              <a:spcBef>
                <a:spcPts val="360"/>
              </a:spcBef>
              <a:spcAft>
                <a:spcPts val="0"/>
              </a:spcAft>
              <a:buSzPts val="1260"/>
              <a:buChar char="◈"/>
              <a:defRPr/>
            </a:lvl1pPr>
            <a:lvl2pPr indent="-308610" lvl="1" marL="914400" algn="l">
              <a:spcBef>
                <a:spcPts val="600"/>
              </a:spcBef>
              <a:spcAft>
                <a:spcPts val="0"/>
              </a:spcAft>
              <a:buSzPts val="1260"/>
              <a:buChar char="🞚"/>
              <a:defRPr/>
            </a:lvl2pPr>
            <a:lvl3pPr indent="-308610" lvl="2" marL="1371600" algn="l">
              <a:spcBef>
                <a:spcPts val="600"/>
              </a:spcBef>
              <a:spcAft>
                <a:spcPts val="0"/>
              </a:spcAft>
              <a:buSzPts val="1260"/>
              <a:buChar char="◈"/>
              <a:defRPr/>
            </a:lvl3pPr>
            <a:lvl4pPr indent="-308610" lvl="3" marL="1828800" algn="l">
              <a:spcBef>
                <a:spcPts val="600"/>
              </a:spcBef>
              <a:spcAft>
                <a:spcPts val="0"/>
              </a:spcAft>
              <a:buSzPts val="1260"/>
              <a:buChar char="🞚"/>
              <a:defRPr/>
            </a:lvl4pPr>
            <a:lvl5pPr indent="-308610" lvl="4" marL="2286000" algn="l">
              <a:spcBef>
                <a:spcPts val="600"/>
              </a:spcBef>
              <a:spcAft>
                <a:spcPts val="0"/>
              </a:spcAft>
              <a:buSzPts val="1260"/>
              <a:buChar char="◈"/>
              <a:defRPr/>
            </a:lvl5pPr>
            <a:lvl6pPr indent="-308610" lvl="5" marL="2743200" algn="l">
              <a:spcBef>
                <a:spcPts val="600"/>
              </a:spcBef>
              <a:spcAft>
                <a:spcPts val="0"/>
              </a:spcAft>
              <a:buSzPts val="1260"/>
              <a:buChar char="◈"/>
              <a:defRPr/>
            </a:lvl6pPr>
            <a:lvl7pPr indent="-308610" lvl="6" marL="3200400" algn="l">
              <a:spcBef>
                <a:spcPts val="600"/>
              </a:spcBef>
              <a:spcAft>
                <a:spcPts val="0"/>
              </a:spcAft>
              <a:buSzPts val="1260"/>
              <a:buChar char="◈"/>
              <a:defRPr/>
            </a:lvl7pPr>
            <a:lvl8pPr indent="-308609" lvl="7" marL="3657600" algn="l">
              <a:spcBef>
                <a:spcPts val="600"/>
              </a:spcBef>
              <a:spcAft>
                <a:spcPts val="0"/>
              </a:spcAft>
              <a:buSzPts val="1260"/>
              <a:buChar char="◈"/>
              <a:defRPr/>
            </a:lvl8pPr>
            <a:lvl9pPr indent="-308609" lvl="8" marL="4114800" algn="l">
              <a:spcBef>
                <a:spcPts val="600"/>
              </a:spcBef>
              <a:spcAft>
                <a:spcPts val="600"/>
              </a:spcAft>
              <a:buSzPts val="1260"/>
              <a:buChar char="◈"/>
              <a:defRPr/>
            </a:lvl9pPr>
          </a:lstStyle>
          <a:p/>
        </p:txBody>
      </p:sp>
      <p:sp>
        <p:nvSpPr>
          <p:cNvPr id="75" name="Google Shape;75;p11"/>
          <p:cNvSpPr txBox="1"/>
          <p:nvPr>
            <p:ph idx="2" type="body"/>
          </p:nvPr>
        </p:nvSpPr>
        <p:spPr>
          <a:xfrm>
            <a:off x="913795" y="2431518"/>
            <a:ext cx="3706889" cy="335968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228600" lvl="0" marL="457200" algn="ctr">
              <a:spcBef>
                <a:spcPts val="320"/>
              </a:spcBef>
              <a:spcAft>
                <a:spcPts val="0"/>
              </a:spcAft>
              <a:buSzPts val="1120"/>
              <a:buNone/>
              <a:defRPr sz="1600"/>
            </a:lvl1pPr>
            <a:lvl2pPr indent="-228600" lvl="1" marL="914400" algn="l">
              <a:spcBef>
                <a:spcPts val="600"/>
              </a:spcBef>
              <a:spcAft>
                <a:spcPts val="0"/>
              </a:spcAft>
              <a:buSzPts val="840"/>
              <a:buNone/>
              <a:defRPr sz="1200"/>
            </a:lvl2pPr>
            <a:lvl3pPr indent="-228600" lvl="2" marL="1371600" algn="l">
              <a:spcBef>
                <a:spcPts val="600"/>
              </a:spcBef>
              <a:spcAft>
                <a:spcPts val="0"/>
              </a:spcAft>
              <a:buSzPts val="700"/>
              <a:buNone/>
              <a:defRPr sz="1000"/>
            </a:lvl3pPr>
            <a:lvl4pPr indent="-228600" lvl="3" marL="1828800" algn="l">
              <a:spcBef>
                <a:spcPts val="600"/>
              </a:spcBef>
              <a:spcAft>
                <a:spcPts val="0"/>
              </a:spcAft>
              <a:buSzPts val="630"/>
              <a:buNone/>
              <a:defRPr sz="900"/>
            </a:lvl4pPr>
            <a:lvl5pPr indent="-228600" lvl="4" marL="2286000" algn="l">
              <a:spcBef>
                <a:spcPts val="600"/>
              </a:spcBef>
              <a:spcAft>
                <a:spcPts val="0"/>
              </a:spcAft>
              <a:buSzPts val="630"/>
              <a:buNone/>
              <a:defRPr sz="900"/>
            </a:lvl5pPr>
            <a:lvl6pPr indent="-228600" lvl="5" marL="2743200" algn="l">
              <a:spcBef>
                <a:spcPts val="600"/>
              </a:spcBef>
              <a:spcAft>
                <a:spcPts val="0"/>
              </a:spcAft>
              <a:buSzPts val="630"/>
              <a:buNone/>
              <a:defRPr sz="900"/>
            </a:lvl6pPr>
            <a:lvl7pPr indent="-228600" lvl="6" marL="3200400" algn="l">
              <a:spcBef>
                <a:spcPts val="600"/>
              </a:spcBef>
              <a:spcAft>
                <a:spcPts val="0"/>
              </a:spcAft>
              <a:buSzPts val="630"/>
              <a:buNone/>
              <a:defRPr sz="900"/>
            </a:lvl7pPr>
            <a:lvl8pPr indent="-228600" lvl="7" marL="3657600" algn="l">
              <a:spcBef>
                <a:spcPts val="600"/>
              </a:spcBef>
              <a:spcAft>
                <a:spcPts val="0"/>
              </a:spcAft>
              <a:buSzPts val="630"/>
              <a:buNone/>
              <a:defRPr sz="900"/>
            </a:lvl8pPr>
            <a:lvl9pPr indent="-228600" lvl="8" marL="4114800" algn="l">
              <a:spcBef>
                <a:spcPts val="600"/>
              </a:spcBef>
              <a:spcAft>
                <a:spcPts val="600"/>
              </a:spcAft>
              <a:buSzPts val="630"/>
              <a:buNone/>
              <a:defRPr sz="900"/>
            </a:lvl9pPr>
          </a:lstStyle>
          <a:p/>
        </p:txBody>
      </p:sp>
      <p:sp>
        <p:nvSpPr>
          <p:cNvPr id="76" name="Google Shape;76;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xml"/><Relationship Id="rId3"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dk2"/>
              </a:buClr>
              <a:buSzPts val="4000"/>
              <a:buFont typeface="Lustria"/>
              <a:buNone/>
              <a:defRPr b="0" i="0" sz="4000" u="none" cap="none" strike="noStrike">
                <a:solidFill>
                  <a:schemeClr val="dk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2"/>
                </a:solidFill>
              </a:defRPr>
            </a:lvl2pPr>
            <a:lvl3pPr lvl="2" marR="0" rtl="0" algn="l">
              <a:spcBef>
                <a:spcPts val="0"/>
              </a:spcBef>
              <a:spcAft>
                <a:spcPts val="0"/>
              </a:spcAft>
              <a:buSzPts val="1400"/>
              <a:buNone/>
              <a:defRPr b="0" i="0" sz="1800" u="none" cap="none" strike="noStrike">
                <a:solidFill>
                  <a:schemeClr val="dk2"/>
                </a:solidFill>
              </a:defRPr>
            </a:lvl3pPr>
            <a:lvl4pPr lvl="3" marR="0" rtl="0" algn="l">
              <a:spcBef>
                <a:spcPts val="0"/>
              </a:spcBef>
              <a:spcAft>
                <a:spcPts val="0"/>
              </a:spcAft>
              <a:buSzPts val="1400"/>
              <a:buNone/>
              <a:defRPr b="0" i="0" sz="1800" u="none" cap="none" strike="noStrike">
                <a:solidFill>
                  <a:schemeClr val="dk2"/>
                </a:solidFill>
              </a:defRPr>
            </a:lvl4pPr>
            <a:lvl5pPr lvl="4" marR="0" rtl="0" algn="l">
              <a:spcBef>
                <a:spcPts val="0"/>
              </a:spcBef>
              <a:spcAft>
                <a:spcPts val="0"/>
              </a:spcAft>
              <a:buSzPts val="1400"/>
              <a:buNone/>
              <a:defRPr b="0" i="0" sz="1800" u="none" cap="none" strike="noStrike">
                <a:solidFill>
                  <a:schemeClr val="dk2"/>
                </a:solidFill>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11" name="Google Shape;11;p1"/>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dk2"/>
              </a:buClr>
              <a:buSzPts val="1400"/>
              <a:buFont typeface="Noto Sans Symbols"/>
              <a:buChar char="◈"/>
              <a:defRPr b="0" i="0" sz="2000" u="none" cap="none" strike="noStrike">
                <a:solidFill>
                  <a:schemeClr val="dk2"/>
                </a:solidFill>
                <a:latin typeface="Lustria"/>
                <a:ea typeface="Lustria"/>
                <a:cs typeface="Lustria"/>
                <a:sym typeface="Lustria"/>
              </a:defRPr>
            </a:lvl1pPr>
            <a:lvl2pPr indent="-308610" lvl="1" marL="914400" marR="0" rtl="0" algn="l">
              <a:spcBef>
                <a:spcPts val="600"/>
              </a:spcBef>
              <a:spcAft>
                <a:spcPts val="0"/>
              </a:spcAft>
              <a:buClr>
                <a:schemeClr val="dk2"/>
              </a:buClr>
              <a:buSzPts val="1260"/>
              <a:buFont typeface="Noto Sans Symbols"/>
              <a:buChar char="🞚"/>
              <a:defRPr b="0" i="0" sz="1800" u="none" cap="none" strike="noStrike">
                <a:solidFill>
                  <a:schemeClr val="dk2"/>
                </a:solidFill>
                <a:latin typeface="Lustria"/>
                <a:ea typeface="Lustria"/>
                <a:cs typeface="Lustria"/>
                <a:sym typeface="Lustria"/>
              </a:defRPr>
            </a:lvl2pPr>
            <a:lvl3pPr indent="-299719" lvl="2" marL="1371600" marR="0" rtl="0" algn="l">
              <a:spcBef>
                <a:spcPts val="600"/>
              </a:spcBef>
              <a:spcAft>
                <a:spcPts val="0"/>
              </a:spcAft>
              <a:buClr>
                <a:schemeClr val="dk2"/>
              </a:buClr>
              <a:buSzPts val="1120"/>
              <a:buFont typeface="Noto Sans Symbols"/>
              <a:buChar char="◈"/>
              <a:defRPr b="0" i="0" sz="1600" u="none" cap="none" strike="noStrike">
                <a:solidFill>
                  <a:schemeClr val="dk2"/>
                </a:solidFill>
                <a:latin typeface="Lustria"/>
                <a:ea typeface="Lustria"/>
                <a:cs typeface="Lustria"/>
                <a:sym typeface="Lustria"/>
              </a:defRPr>
            </a:lvl3pPr>
            <a:lvl4pPr indent="-290830" lvl="3" marL="18288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4pPr>
            <a:lvl5pPr indent="-290829" lvl="4" marL="22860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5pPr>
            <a:lvl6pPr indent="-290829" lvl="5" marL="27432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6pPr>
            <a:lvl7pPr indent="-290829" lvl="6" marL="32004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7pPr>
            <a:lvl8pPr indent="-290829" lvl="7" marL="3657600" marR="0" rtl="0" algn="l">
              <a:spcBef>
                <a:spcPts val="600"/>
              </a:spcBef>
              <a:spcAft>
                <a:spcPts val="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8pPr>
            <a:lvl9pPr indent="-290829" lvl="8" marL="4114800" marR="0" rtl="0" algn="l">
              <a:spcBef>
                <a:spcPts val="600"/>
              </a:spcBef>
              <a:spcAft>
                <a:spcPts val="600"/>
              </a:spcAft>
              <a:buClr>
                <a:schemeClr val="dk2"/>
              </a:buClr>
              <a:buSzPts val="980"/>
              <a:buFont typeface="Noto Sans Symbols"/>
              <a:buChar char="◈"/>
              <a:defRPr b="0" i="0" sz="1400" u="none" cap="none" strike="noStrike">
                <a:solidFill>
                  <a:schemeClr val="dk2"/>
                </a:solidFill>
                <a:latin typeface="Lustria"/>
                <a:ea typeface="Lustria"/>
                <a:cs typeface="Lustria"/>
                <a:sym typeface="Lustria"/>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3" name="Google Shape;13;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chemeClr val="dk1"/>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dk1"/>
                </a:solidFill>
                <a:latin typeface="Lustria"/>
                <a:ea typeface="Lustria"/>
                <a:cs typeface="Lustria"/>
                <a:sym typeface="Lustria"/>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chemeClr val="dk1"/>
                </a:solidFill>
                <a:latin typeface="Lustria"/>
                <a:ea typeface="Lustria"/>
                <a:cs typeface="Lustria"/>
                <a:sym typeface="Lustria"/>
              </a:defRPr>
            </a:lvl1pPr>
            <a:lvl2pPr indent="0" lvl="1" marL="0" marR="0" rtl="0" algn="r">
              <a:spcBef>
                <a:spcPts val="0"/>
              </a:spcBef>
              <a:buNone/>
              <a:defRPr b="0" i="0" sz="1000" u="none" cap="none" strike="noStrike">
                <a:solidFill>
                  <a:schemeClr val="dk1"/>
                </a:solidFill>
                <a:latin typeface="Lustria"/>
                <a:ea typeface="Lustria"/>
                <a:cs typeface="Lustria"/>
                <a:sym typeface="Lustria"/>
              </a:defRPr>
            </a:lvl2pPr>
            <a:lvl3pPr indent="0" lvl="2" marL="0" marR="0" rtl="0" algn="r">
              <a:spcBef>
                <a:spcPts val="0"/>
              </a:spcBef>
              <a:buNone/>
              <a:defRPr b="0" i="0" sz="1000" u="none" cap="none" strike="noStrike">
                <a:solidFill>
                  <a:schemeClr val="dk1"/>
                </a:solidFill>
                <a:latin typeface="Lustria"/>
                <a:ea typeface="Lustria"/>
                <a:cs typeface="Lustria"/>
                <a:sym typeface="Lustria"/>
              </a:defRPr>
            </a:lvl3pPr>
            <a:lvl4pPr indent="0" lvl="3" marL="0" marR="0" rtl="0" algn="r">
              <a:spcBef>
                <a:spcPts val="0"/>
              </a:spcBef>
              <a:buNone/>
              <a:defRPr b="0" i="0" sz="1000" u="none" cap="none" strike="noStrike">
                <a:solidFill>
                  <a:schemeClr val="dk1"/>
                </a:solidFill>
                <a:latin typeface="Lustria"/>
                <a:ea typeface="Lustria"/>
                <a:cs typeface="Lustria"/>
                <a:sym typeface="Lustria"/>
              </a:defRPr>
            </a:lvl4pPr>
            <a:lvl5pPr indent="0" lvl="4" marL="0" marR="0" rtl="0" algn="r">
              <a:spcBef>
                <a:spcPts val="0"/>
              </a:spcBef>
              <a:buNone/>
              <a:defRPr b="0" i="0" sz="1000" u="none" cap="none" strike="noStrike">
                <a:solidFill>
                  <a:schemeClr val="dk1"/>
                </a:solidFill>
                <a:latin typeface="Lustria"/>
                <a:ea typeface="Lustria"/>
                <a:cs typeface="Lustria"/>
                <a:sym typeface="Lustria"/>
              </a:defRPr>
            </a:lvl5pPr>
            <a:lvl6pPr indent="0" lvl="5" marL="0" marR="0" rtl="0" algn="r">
              <a:spcBef>
                <a:spcPts val="0"/>
              </a:spcBef>
              <a:buNone/>
              <a:defRPr b="0" i="0" sz="1000" u="none" cap="none" strike="noStrike">
                <a:solidFill>
                  <a:schemeClr val="dk1"/>
                </a:solidFill>
                <a:latin typeface="Lustria"/>
                <a:ea typeface="Lustria"/>
                <a:cs typeface="Lustria"/>
                <a:sym typeface="Lustria"/>
              </a:defRPr>
            </a:lvl6pPr>
            <a:lvl7pPr indent="0" lvl="6" marL="0" marR="0" rtl="0" algn="r">
              <a:spcBef>
                <a:spcPts val="0"/>
              </a:spcBef>
              <a:buNone/>
              <a:defRPr b="0" i="0" sz="1000" u="none" cap="none" strike="noStrike">
                <a:solidFill>
                  <a:schemeClr val="dk1"/>
                </a:solidFill>
                <a:latin typeface="Lustria"/>
                <a:ea typeface="Lustria"/>
                <a:cs typeface="Lustria"/>
                <a:sym typeface="Lustria"/>
              </a:defRPr>
            </a:lvl7pPr>
            <a:lvl8pPr indent="0" lvl="7" marL="0" marR="0" rtl="0" algn="r">
              <a:spcBef>
                <a:spcPts val="0"/>
              </a:spcBef>
              <a:buNone/>
              <a:defRPr b="0" i="0" sz="1000" u="none" cap="none" strike="noStrike">
                <a:solidFill>
                  <a:schemeClr val="dk1"/>
                </a:solidFill>
                <a:latin typeface="Lustria"/>
                <a:ea typeface="Lustria"/>
                <a:cs typeface="Lustria"/>
                <a:sym typeface="Lustria"/>
              </a:defRPr>
            </a:lvl8pPr>
            <a:lvl9pPr indent="0" lvl="8" marL="0" marR="0" rtl="0" algn="r">
              <a:spcBef>
                <a:spcPts val="0"/>
              </a:spcBef>
              <a:buNone/>
              <a:defRPr b="0" i="0" sz="1000" u="none" cap="none" strike="noStrike">
                <a:solidFill>
                  <a:schemeClr val="dk1"/>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21" name="Shape 21"/>
        <p:cNvGrpSpPr/>
        <p:nvPr/>
      </p:nvGrpSpPr>
      <p:grpSpPr>
        <a:xfrm>
          <a:off x="0" y="0"/>
          <a:ext cx="0" cy="0"/>
          <a:chOff x="0" y="0"/>
          <a:chExt cx="0" cy="0"/>
        </a:xfrm>
      </p:grpSpPr>
      <p:sp>
        <p:nvSpPr>
          <p:cNvPr id="22" name="Google Shape;22;p3"/>
          <p:cNvSpPr txBox="1"/>
          <p:nvPr>
            <p:ph type="title"/>
          </p:nvPr>
        </p:nvSpPr>
        <p:spPr>
          <a:xfrm>
            <a:off x="913795" y="609600"/>
            <a:ext cx="10353762" cy="970450"/>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lvl1pPr lvl="0" marR="0" rtl="0" algn="ctr">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23" name="Google Shape;23;p3"/>
          <p:cNvSpPr txBox="1"/>
          <p:nvPr>
            <p:ph idx="1" type="body"/>
          </p:nvPr>
        </p:nvSpPr>
        <p:spPr>
          <a:xfrm>
            <a:off x="913795" y="1732449"/>
            <a:ext cx="10353762" cy="4058751"/>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lvl1pPr indent="-317500" lvl="0" marL="457200" marR="0" rtl="0" algn="l">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24" name="Google Shape;24;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25" name="Google Shape;25;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00" u="none" cap="none" strike="noStrike">
                <a:solidFill>
                  <a:srgbClr val="F2F2F2"/>
                </a:solidFill>
                <a:latin typeface="Lustria"/>
                <a:ea typeface="Lustria"/>
                <a:cs typeface="Lustria"/>
                <a:sym typeface="Lustria"/>
              </a:defRPr>
            </a:lvl1pPr>
            <a:lvl2pPr lvl="1"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2pPr>
            <a:lvl3pPr lvl="2"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3pPr>
            <a:lvl4pPr lvl="3"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4pPr>
            <a:lvl5pPr lvl="4"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5pPr>
            <a:lvl6pPr lvl="5"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6pPr>
            <a:lvl7pPr lvl="6"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7pPr>
            <a:lvl8pPr lvl="7"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8pPr>
            <a:lvl9pPr lvl="8" marR="0" rtl="0" algn="l">
              <a:spcBef>
                <a:spcPts val="0"/>
              </a:spcBef>
              <a:spcAft>
                <a:spcPts val="0"/>
              </a:spcAft>
              <a:buSzPts val="1400"/>
              <a:buNone/>
              <a:defRPr b="0" i="0" sz="1800" u="none" cap="none" strike="noStrike">
                <a:solidFill>
                  <a:schemeClr val="lt1"/>
                </a:solidFill>
                <a:latin typeface="Lustria"/>
                <a:ea typeface="Lustria"/>
                <a:cs typeface="Lustria"/>
                <a:sym typeface="Lustria"/>
              </a:defRPr>
            </a:lvl9pPr>
          </a:lstStyle>
          <a:p/>
        </p:txBody>
      </p:sp>
      <p:sp>
        <p:nvSpPr>
          <p:cNvPr id="26" name="Google Shape;26;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00" u="none" cap="none" strike="noStrike">
                <a:solidFill>
                  <a:srgbClr val="F2F2F2"/>
                </a:solidFill>
                <a:latin typeface="Lustria"/>
                <a:ea typeface="Lustria"/>
                <a:cs typeface="Lustria"/>
                <a:sym typeface="Lustria"/>
              </a:defRPr>
            </a:lvl1pPr>
            <a:lvl2pPr indent="0" lvl="1" marL="0" marR="0" rtl="0" algn="r">
              <a:spcBef>
                <a:spcPts val="0"/>
              </a:spcBef>
              <a:buNone/>
              <a:defRPr b="0" i="0" sz="1000" u="none" cap="none" strike="noStrike">
                <a:solidFill>
                  <a:srgbClr val="F2F2F2"/>
                </a:solidFill>
                <a:latin typeface="Lustria"/>
                <a:ea typeface="Lustria"/>
                <a:cs typeface="Lustria"/>
                <a:sym typeface="Lustria"/>
              </a:defRPr>
            </a:lvl2pPr>
            <a:lvl3pPr indent="0" lvl="2" marL="0" marR="0" rtl="0" algn="r">
              <a:spcBef>
                <a:spcPts val="0"/>
              </a:spcBef>
              <a:buNone/>
              <a:defRPr b="0" i="0" sz="1000" u="none" cap="none" strike="noStrike">
                <a:solidFill>
                  <a:srgbClr val="F2F2F2"/>
                </a:solidFill>
                <a:latin typeface="Lustria"/>
                <a:ea typeface="Lustria"/>
                <a:cs typeface="Lustria"/>
                <a:sym typeface="Lustria"/>
              </a:defRPr>
            </a:lvl3pPr>
            <a:lvl4pPr indent="0" lvl="3" marL="0" marR="0" rtl="0" algn="r">
              <a:spcBef>
                <a:spcPts val="0"/>
              </a:spcBef>
              <a:buNone/>
              <a:defRPr b="0" i="0" sz="1000" u="none" cap="none" strike="noStrike">
                <a:solidFill>
                  <a:srgbClr val="F2F2F2"/>
                </a:solidFill>
                <a:latin typeface="Lustria"/>
                <a:ea typeface="Lustria"/>
                <a:cs typeface="Lustria"/>
                <a:sym typeface="Lustria"/>
              </a:defRPr>
            </a:lvl4pPr>
            <a:lvl5pPr indent="0" lvl="4" marL="0" marR="0" rtl="0" algn="r">
              <a:spcBef>
                <a:spcPts val="0"/>
              </a:spcBef>
              <a:buNone/>
              <a:defRPr b="0" i="0" sz="1000" u="none" cap="none" strike="noStrike">
                <a:solidFill>
                  <a:srgbClr val="F2F2F2"/>
                </a:solidFill>
                <a:latin typeface="Lustria"/>
                <a:ea typeface="Lustria"/>
                <a:cs typeface="Lustria"/>
                <a:sym typeface="Lustria"/>
              </a:defRPr>
            </a:lvl5pPr>
            <a:lvl6pPr indent="0" lvl="5" marL="0" marR="0" rtl="0" algn="r">
              <a:spcBef>
                <a:spcPts val="0"/>
              </a:spcBef>
              <a:buNone/>
              <a:defRPr b="0" i="0" sz="1000" u="none" cap="none" strike="noStrike">
                <a:solidFill>
                  <a:srgbClr val="F2F2F2"/>
                </a:solidFill>
                <a:latin typeface="Lustria"/>
                <a:ea typeface="Lustria"/>
                <a:cs typeface="Lustria"/>
                <a:sym typeface="Lustria"/>
              </a:defRPr>
            </a:lvl6pPr>
            <a:lvl7pPr indent="0" lvl="6" marL="0" marR="0" rtl="0" algn="r">
              <a:spcBef>
                <a:spcPts val="0"/>
              </a:spcBef>
              <a:buNone/>
              <a:defRPr b="0" i="0" sz="1000" u="none" cap="none" strike="noStrike">
                <a:solidFill>
                  <a:srgbClr val="F2F2F2"/>
                </a:solidFill>
                <a:latin typeface="Lustria"/>
                <a:ea typeface="Lustria"/>
                <a:cs typeface="Lustria"/>
                <a:sym typeface="Lustria"/>
              </a:defRPr>
            </a:lvl7pPr>
            <a:lvl8pPr indent="0" lvl="7" marL="0" marR="0" rtl="0" algn="r">
              <a:spcBef>
                <a:spcPts val="0"/>
              </a:spcBef>
              <a:buNone/>
              <a:defRPr b="0" i="0" sz="1000" u="none" cap="none" strike="noStrike">
                <a:solidFill>
                  <a:srgbClr val="F2F2F2"/>
                </a:solidFill>
                <a:latin typeface="Lustria"/>
                <a:ea typeface="Lustria"/>
                <a:cs typeface="Lustria"/>
                <a:sym typeface="Lustria"/>
              </a:defRPr>
            </a:lvl8pPr>
            <a:lvl9pPr indent="0" lvl="8" marL="0" marR="0" rtl="0" algn="r">
              <a:spcBef>
                <a:spcPts val="0"/>
              </a:spcBef>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7.png"/><Relationship Id="rId5"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9" name="Shape 159"/>
        <p:cNvGrpSpPr/>
        <p:nvPr/>
      </p:nvGrpSpPr>
      <p:grpSpPr>
        <a:xfrm>
          <a:off x="0" y="0"/>
          <a:ext cx="0" cy="0"/>
          <a:chOff x="0" y="0"/>
          <a:chExt cx="0" cy="0"/>
        </a:xfrm>
      </p:grpSpPr>
      <p:sp>
        <p:nvSpPr>
          <p:cNvPr id="160" name="Google Shape;160;p21"/>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61" name="Google Shape;161;p21"/>
          <p:cNvSpPr/>
          <p:nvPr/>
        </p:nvSpPr>
        <p:spPr>
          <a:xfrm>
            <a:off x="321564" y="320040"/>
            <a:ext cx="11548872" cy="62179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62" name="Google Shape;162;p21"/>
          <p:cNvSpPr txBox="1"/>
          <p:nvPr>
            <p:ph type="ctrTitle"/>
          </p:nvPr>
        </p:nvSpPr>
        <p:spPr>
          <a:xfrm>
            <a:off x="4377626" y="966851"/>
            <a:ext cx="6889930" cy="4626864"/>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2"/>
              </a:buClr>
              <a:buSzPts val="5000"/>
              <a:buFont typeface="Lustria"/>
              <a:buNone/>
            </a:pPr>
            <a:r>
              <a:rPr lang="en-US" sz="5000"/>
              <a:t>Data Visualization </a:t>
            </a:r>
            <a:br>
              <a:rPr lang="en-US" sz="5000"/>
            </a:br>
            <a:r>
              <a:rPr lang="en-US" sz="5000"/>
              <a:t>Session I</a:t>
            </a:r>
            <a:endParaRPr/>
          </a:p>
        </p:txBody>
      </p:sp>
      <p:sp>
        <p:nvSpPr>
          <p:cNvPr id="163" name="Google Shape;163;p21"/>
          <p:cNvSpPr txBox="1"/>
          <p:nvPr>
            <p:ph idx="1" type="subTitle"/>
          </p:nvPr>
        </p:nvSpPr>
        <p:spPr>
          <a:xfrm>
            <a:off x="913795" y="966851"/>
            <a:ext cx="2820362" cy="4626864"/>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SzPts val="1400"/>
              <a:buNone/>
            </a:pPr>
            <a:r>
              <a:rPr lang="en-US"/>
              <a:t>Tami Tang</a:t>
            </a:r>
            <a:endParaRPr/>
          </a:p>
          <a:p>
            <a:pPr indent="0" lvl="0" marL="0" rtl="0" algn="r">
              <a:spcBef>
                <a:spcPts val="1000"/>
              </a:spcBef>
              <a:spcAft>
                <a:spcPts val="0"/>
              </a:spcAft>
              <a:buSzPts val="1400"/>
              <a:buNone/>
            </a:pPr>
            <a:r>
              <a:rPr lang="en-US"/>
              <a:t>06/25/2021</a:t>
            </a:r>
            <a:endParaRPr/>
          </a:p>
        </p:txBody>
      </p:sp>
      <p:cxnSp>
        <p:nvCxnSpPr>
          <p:cNvPr id="164" name="Google Shape;164;p21"/>
          <p:cNvCxnSpPr/>
          <p:nvPr/>
        </p:nvCxnSpPr>
        <p:spPr>
          <a:xfrm>
            <a:off x="4055891" y="2057399"/>
            <a:ext cx="0" cy="2743200"/>
          </a:xfrm>
          <a:prstGeom prst="straightConnector1">
            <a:avLst/>
          </a:prstGeom>
          <a:noFill/>
          <a:ln cap="flat" cmpd="sng" w="19050">
            <a:solidFill>
              <a:schemeClr val="accent1"/>
            </a:solidFill>
            <a:prstDash val="solid"/>
            <a:round/>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831850" y="262648"/>
            <a:ext cx="10515600" cy="111868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Heatmap</a:t>
            </a:r>
            <a:endParaRPr/>
          </a:p>
        </p:txBody>
      </p:sp>
      <p:sp>
        <p:nvSpPr>
          <p:cNvPr id="242" name="Google Shape;242;p30"/>
          <p:cNvSpPr/>
          <p:nvPr/>
        </p:nvSpPr>
        <p:spPr>
          <a:xfrm>
            <a:off x="755590" y="1381327"/>
            <a:ext cx="950699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heatmap to help our eyes and brains more quickly target the potential points of interest.</a:t>
            </a:r>
            <a:endParaRPr/>
          </a:p>
        </p:txBody>
      </p:sp>
      <p:pic>
        <p:nvPicPr>
          <p:cNvPr id="243" name="Google Shape;243;p30"/>
          <p:cNvPicPr preferRelativeResize="0"/>
          <p:nvPr/>
        </p:nvPicPr>
        <p:blipFill rotWithShape="1">
          <a:blip r:embed="rId3">
            <a:alphaModFix/>
          </a:blip>
          <a:srcRect b="0" l="0" r="0" t="0"/>
          <a:stretch/>
        </p:blipFill>
        <p:spPr>
          <a:xfrm>
            <a:off x="1305837" y="2221250"/>
            <a:ext cx="9166120" cy="3537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type="title"/>
          </p:nvPr>
        </p:nvSpPr>
        <p:spPr>
          <a:xfrm>
            <a:off x="831850" y="535023"/>
            <a:ext cx="10515600" cy="132296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Scatter plot</a:t>
            </a:r>
            <a:br>
              <a:rPr lang="en-US"/>
            </a:br>
            <a:endParaRPr/>
          </a:p>
        </p:txBody>
      </p:sp>
      <p:sp>
        <p:nvSpPr>
          <p:cNvPr id="249" name="Google Shape;249;p31"/>
          <p:cNvSpPr/>
          <p:nvPr/>
        </p:nvSpPr>
        <p:spPr>
          <a:xfrm>
            <a:off x="755590" y="1381327"/>
            <a:ext cx="87775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scatterplots when you need to show the relationship between two things.</a:t>
            </a:r>
            <a:endParaRPr/>
          </a:p>
        </p:txBody>
      </p:sp>
      <p:pic>
        <p:nvPicPr>
          <p:cNvPr id="250" name="Google Shape;250;p31"/>
          <p:cNvPicPr preferRelativeResize="0"/>
          <p:nvPr/>
        </p:nvPicPr>
        <p:blipFill rotWithShape="1">
          <a:blip r:embed="rId3">
            <a:alphaModFix/>
          </a:blip>
          <a:srcRect b="0" l="0" r="0" t="0"/>
          <a:stretch/>
        </p:blipFill>
        <p:spPr>
          <a:xfrm>
            <a:off x="2680654" y="2124987"/>
            <a:ext cx="6161789" cy="384821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2"/>
          <p:cNvSpPr txBox="1"/>
          <p:nvPr>
            <p:ph type="title"/>
          </p:nvPr>
        </p:nvSpPr>
        <p:spPr>
          <a:xfrm>
            <a:off x="831850" y="87550"/>
            <a:ext cx="10515600" cy="1118680"/>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Line</a:t>
            </a:r>
            <a:endParaRPr/>
          </a:p>
        </p:txBody>
      </p:sp>
      <p:sp>
        <p:nvSpPr>
          <p:cNvPr id="256" name="Google Shape;256;p32"/>
          <p:cNvSpPr/>
          <p:nvPr/>
        </p:nvSpPr>
        <p:spPr>
          <a:xfrm>
            <a:off x="755590" y="1381327"/>
            <a:ext cx="87775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Line graphs are most commonly used to plot continuous data.</a:t>
            </a:r>
            <a:endParaRPr/>
          </a:p>
        </p:txBody>
      </p:sp>
      <p:pic>
        <p:nvPicPr>
          <p:cNvPr id="257" name="Google Shape;257;p32"/>
          <p:cNvPicPr preferRelativeResize="0"/>
          <p:nvPr/>
        </p:nvPicPr>
        <p:blipFill rotWithShape="1">
          <a:blip r:embed="rId3">
            <a:alphaModFix/>
          </a:blip>
          <a:srcRect b="0" l="0" r="0" t="0"/>
          <a:stretch/>
        </p:blipFill>
        <p:spPr>
          <a:xfrm>
            <a:off x="1740643" y="2424112"/>
            <a:ext cx="8876277" cy="268323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3"/>
          <p:cNvSpPr txBox="1"/>
          <p:nvPr>
            <p:ph type="title"/>
          </p:nvPr>
        </p:nvSpPr>
        <p:spPr>
          <a:xfrm>
            <a:off x="831850" y="194554"/>
            <a:ext cx="10515600" cy="110035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Slopegraph</a:t>
            </a:r>
            <a:endParaRPr/>
          </a:p>
        </p:txBody>
      </p:sp>
      <p:sp>
        <p:nvSpPr>
          <p:cNvPr id="263" name="Google Shape;263;p33"/>
          <p:cNvSpPr/>
          <p:nvPr/>
        </p:nvSpPr>
        <p:spPr>
          <a:xfrm>
            <a:off x="755589" y="1381327"/>
            <a:ext cx="10363125"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Slopegraphs can be useful when you have two time periods or points of comparison and want to quickly show relative increases and decreases or differences across various categories between the two data points.</a:t>
            </a:r>
            <a:endParaRPr i="1" sz="1800">
              <a:solidFill>
                <a:srgbClr val="EF9237"/>
              </a:solidFill>
              <a:latin typeface="Lustria"/>
              <a:ea typeface="Lustria"/>
              <a:cs typeface="Lustria"/>
              <a:sym typeface="Lustria"/>
            </a:endParaRPr>
          </a:p>
        </p:txBody>
      </p:sp>
      <p:pic>
        <p:nvPicPr>
          <p:cNvPr id="264" name="Google Shape;264;p33"/>
          <p:cNvPicPr preferRelativeResize="0"/>
          <p:nvPr/>
        </p:nvPicPr>
        <p:blipFill rotWithShape="1">
          <a:blip r:embed="rId3">
            <a:alphaModFix/>
          </a:blip>
          <a:srcRect b="0" l="0" r="0" t="0"/>
          <a:stretch/>
        </p:blipFill>
        <p:spPr>
          <a:xfrm>
            <a:off x="1037691" y="2302213"/>
            <a:ext cx="3709407" cy="3859114"/>
          </a:xfrm>
          <a:prstGeom prst="rect">
            <a:avLst/>
          </a:prstGeom>
          <a:noFill/>
          <a:ln>
            <a:noFill/>
          </a:ln>
        </p:spPr>
      </p:pic>
      <p:pic>
        <p:nvPicPr>
          <p:cNvPr id="265" name="Google Shape;265;p33"/>
          <p:cNvPicPr preferRelativeResize="0"/>
          <p:nvPr/>
        </p:nvPicPr>
        <p:blipFill rotWithShape="1">
          <a:blip r:embed="rId4">
            <a:alphaModFix/>
          </a:blip>
          <a:srcRect b="0" l="0" r="0" t="0"/>
          <a:stretch/>
        </p:blipFill>
        <p:spPr>
          <a:xfrm>
            <a:off x="6215974" y="2391078"/>
            <a:ext cx="4174281" cy="396771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4"/>
          <p:cNvSpPr txBox="1"/>
          <p:nvPr>
            <p:ph type="title"/>
          </p:nvPr>
        </p:nvSpPr>
        <p:spPr>
          <a:xfrm>
            <a:off x="831850" y="291831"/>
            <a:ext cx="10515600" cy="1089496"/>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Vertical Bar Chart</a:t>
            </a:r>
            <a:endParaRPr/>
          </a:p>
        </p:txBody>
      </p:sp>
      <p:sp>
        <p:nvSpPr>
          <p:cNvPr id="271" name="Google Shape;271;p34"/>
          <p:cNvSpPr/>
          <p:nvPr/>
        </p:nvSpPr>
        <p:spPr>
          <a:xfrm>
            <a:off x="755590" y="1381327"/>
            <a:ext cx="87775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Vertical bar chart is easy for our eyes to read. Must have zero baseline!  </a:t>
            </a:r>
            <a:endParaRPr/>
          </a:p>
        </p:txBody>
      </p:sp>
      <p:pic>
        <p:nvPicPr>
          <p:cNvPr id="272" name="Google Shape;272;p34"/>
          <p:cNvPicPr preferRelativeResize="0"/>
          <p:nvPr/>
        </p:nvPicPr>
        <p:blipFill rotWithShape="1">
          <a:blip r:embed="rId3">
            <a:alphaModFix/>
          </a:blip>
          <a:srcRect b="0" l="0" r="0" t="0"/>
          <a:stretch/>
        </p:blipFill>
        <p:spPr>
          <a:xfrm>
            <a:off x="680734" y="2147684"/>
            <a:ext cx="9443998" cy="2959657"/>
          </a:xfrm>
          <a:prstGeom prst="rect">
            <a:avLst/>
          </a:prstGeom>
          <a:noFill/>
          <a:ln>
            <a:noFill/>
          </a:ln>
        </p:spPr>
      </p:pic>
      <p:sp>
        <p:nvSpPr>
          <p:cNvPr id="273" name="Google Shape;273;p34"/>
          <p:cNvSpPr/>
          <p:nvPr/>
        </p:nvSpPr>
        <p:spPr>
          <a:xfrm rot="7593281">
            <a:off x="9801782" y="5027378"/>
            <a:ext cx="243884" cy="791721"/>
          </a:xfrm>
          <a:prstGeom prst="downArrow">
            <a:avLst>
              <a:gd fmla="val 50000" name="adj1"/>
              <a:gd fmla="val 50000" name="adj2"/>
            </a:avLst>
          </a:prstGeom>
          <a:solidFill>
            <a:srgbClr val="7C775B"/>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274" name="Google Shape;274;p34"/>
          <p:cNvSpPr/>
          <p:nvPr/>
        </p:nvSpPr>
        <p:spPr>
          <a:xfrm>
            <a:off x="8313507" y="5756964"/>
            <a:ext cx="3220433"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7C775B"/>
                </a:solidFill>
                <a:latin typeface="Lustria"/>
                <a:ea typeface="Lustria"/>
                <a:cs typeface="Lustria"/>
                <a:sym typeface="Lustria"/>
              </a:rPr>
              <a:t>Be cautious with multiple series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5"/>
          <p:cNvSpPr txBox="1"/>
          <p:nvPr>
            <p:ph type="title"/>
          </p:nvPr>
        </p:nvSpPr>
        <p:spPr>
          <a:xfrm>
            <a:off x="831850" y="175098"/>
            <a:ext cx="10515600" cy="1206229"/>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Stacked Vertical Bar</a:t>
            </a:r>
            <a:endParaRPr/>
          </a:p>
        </p:txBody>
      </p:sp>
      <p:sp>
        <p:nvSpPr>
          <p:cNvPr id="281" name="Google Shape;281;p35"/>
          <p:cNvSpPr txBox="1"/>
          <p:nvPr>
            <p:ph idx="1" type="body"/>
          </p:nvPr>
        </p:nvSpPr>
        <p:spPr>
          <a:xfrm>
            <a:off x="1295401" y="3589879"/>
            <a:ext cx="9590550" cy="150705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t/>
            </a:r>
            <a:endParaRPr/>
          </a:p>
        </p:txBody>
      </p:sp>
      <p:sp>
        <p:nvSpPr>
          <p:cNvPr id="282" name="Google Shape;282;p35"/>
          <p:cNvSpPr/>
          <p:nvPr/>
        </p:nvSpPr>
        <p:spPr>
          <a:xfrm>
            <a:off x="755590" y="1381327"/>
            <a:ext cx="8777516"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stacked vertical bar to compare totals across categories and also see the subcomponent pieces within a given category. (limited use cases)</a:t>
            </a:r>
            <a:endParaRPr/>
          </a:p>
        </p:txBody>
      </p:sp>
      <p:pic>
        <p:nvPicPr>
          <p:cNvPr id="283" name="Google Shape;283;p35"/>
          <p:cNvPicPr preferRelativeResize="0"/>
          <p:nvPr/>
        </p:nvPicPr>
        <p:blipFill rotWithShape="1">
          <a:blip r:embed="rId3">
            <a:alphaModFix/>
          </a:blip>
          <a:srcRect b="0" l="0" r="0" t="0"/>
          <a:stretch/>
        </p:blipFill>
        <p:spPr>
          <a:xfrm>
            <a:off x="1388065" y="2417973"/>
            <a:ext cx="8585493" cy="304069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6"/>
          <p:cNvSpPr txBox="1"/>
          <p:nvPr>
            <p:ph type="title"/>
          </p:nvPr>
        </p:nvSpPr>
        <p:spPr>
          <a:xfrm>
            <a:off x="831850" y="321014"/>
            <a:ext cx="10515600" cy="97276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Waterfall</a:t>
            </a:r>
            <a:endParaRPr/>
          </a:p>
        </p:txBody>
      </p:sp>
      <p:sp>
        <p:nvSpPr>
          <p:cNvPr id="289" name="Google Shape;289;p36"/>
          <p:cNvSpPr/>
          <p:nvPr/>
        </p:nvSpPr>
        <p:spPr>
          <a:xfrm>
            <a:off x="755590" y="1381327"/>
            <a:ext cx="10591860" cy="66053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waterfall chart to pull apart the pieces of a stacked bar chart to focus on one at a time, or to show a starting point, increases and decreases, and the resulting ending point.</a:t>
            </a:r>
            <a:endParaRPr/>
          </a:p>
        </p:txBody>
      </p:sp>
      <p:pic>
        <p:nvPicPr>
          <p:cNvPr id="290" name="Google Shape;290;p36"/>
          <p:cNvPicPr preferRelativeResize="0"/>
          <p:nvPr/>
        </p:nvPicPr>
        <p:blipFill rotWithShape="1">
          <a:blip r:embed="rId3">
            <a:alphaModFix/>
          </a:blip>
          <a:srcRect b="0" l="0" r="0" t="0"/>
          <a:stretch/>
        </p:blipFill>
        <p:spPr>
          <a:xfrm>
            <a:off x="2565645" y="2328270"/>
            <a:ext cx="6480699" cy="393598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37"/>
          <p:cNvSpPr txBox="1"/>
          <p:nvPr>
            <p:ph type="title"/>
          </p:nvPr>
        </p:nvSpPr>
        <p:spPr>
          <a:xfrm>
            <a:off x="831850" y="126460"/>
            <a:ext cx="10515600" cy="125486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Horizontal Bar</a:t>
            </a:r>
            <a:endParaRPr/>
          </a:p>
        </p:txBody>
      </p:sp>
      <p:sp>
        <p:nvSpPr>
          <p:cNvPr id="297" name="Google Shape;297;p37"/>
          <p:cNvSpPr/>
          <p:nvPr/>
        </p:nvSpPr>
        <p:spPr>
          <a:xfrm>
            <a:off x="755590" y="1381327"/>
            <a:ext cx="877751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The </a:t>
            </a:r>
            <a:r>
              <a:rPr b="1" lang="en-US" sz="1800">
                <a:solidFill>
                  <a:srgbClr val="EF9237"/>
                </a:solidFill>
                <a:latin typeface="Lustria"/>
                <a:ea typeface="Lustria"/>
                <a:cs typeface="Lustria"/>
                <a:sym typeface="Lustria"/>
              </a:rPr>
              <a:t>go-to</a:t>
            </a:r>
            <a:r>
              <a:rPr lang="en-US" sz="1800">
                <a:solidFill>
                  <a:srgbClr val="EF9237"/>
                </a:solidFill>
                <a:latin typeface="Lustria"/>
                <a:ea typeface="Lustria"/>
                <a:cs typeface="Lustria"/>
                <a:sym typeface="Lustria"/>
              </a:rPr>
              <a:t> graph for categorical data. Extremely easy to read</a:t>
            </a:r>
            <a:r>
              <a:rPr i="1" lang="en-US" sz="1800">
                <a:solidFill>
                  <a:srgbClr val="7C775B"/>
                </a:solidFill>
                <a:latin typeface="Lustria"/>
                <a:ea typeface="Lustria"/>
                <a:cs typeface="Lustria"/>
                <a:sym typeface="Lustria"/>
              </a:rPr>
              <a:t>. </a:t>
            </a:r>
            <a:endParaRPr/>
          </a:p>
        </p:txBody>
      </p:sp>
      <p:pic>
        <p:nvPicPr>
          <p:cNvPr id="298" name="Google Shape;298;p37"/>
          <p:cNvPicPr preferRelativeResize="0"/>
          <p:nvPr/>
        </p:nvPicPr>
        <p:blipFill rotWithShape="1">
          <a:blip r:embed="rId3">
            <a:alphaModFix/>
          </a:blip>
          <a:srcRect b="0" l="0" r="0" t="0"/>
          <a:stretch/>
        </p:blipFill>
        <p:spPr>
          <a:xfrm>
            <a:off x="1497665" y="2350552"/>
            <a:ext cx="8186345" cy="2550041"/>
          </a:xfrm>
          <a:prstGeom prst="rect">
            <a:avLst/>
          </a:prstGeom>
          <a:noFill/>
          <a:ln>
            <a:noFill/>
          </a:ln>
        </p:spPr>
      </p:pic>
      <p:sp>
        <p:nvSpPr>
          <p:cNvPr id="299" name="Google Shape;299;p37"/>
          <p:cNvSpPr/>
          <p:nvPr/>
        </p:nvSpPr>
        <p:spPr>
          <a:xfrm rot="7593281">
            <a:off x="9101958" y="4677515"/>
            <a:ext cx="243884" cy="791721"/>
          </a:xfrm>
          <a:prstGeom prst="downArrow">
            <a:avLst>
              <a:gd fmla="val 50000" name="adj1"/>
              <a:gd fmla="val 50000" name="adj2"/>
            </a:avLst>
          </a:prstGeom>
          <a:solidFill>
            <a:srgbClr val="7C775B"/>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300" name="Google Shape;300;p37"/>
          <p:cNvSpPr txBox="1"/>
          <p:nvPr/>
        </p:nvSpPr>
        <p:spPr>
          <a:xfrm>
            <a:off x="7918882" y="5407101"/>
            <a:ext cx="3551067"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7C775B"/>
                </a:solidFill>
                <a:latin typeface="Lustria"/>
                <a:ea typeface="Lustria"/>
                <a:cs typeface="Lustria"/>
                <a:sym typeface="Lustria"/>
              </a:rPr>
              <a:t>Be cautious with multiple series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8"/>
          <p:cNvSpPr txBox="1"/>
          <p:nvPr>
            <p:ph type="title"/>
          </p:nvPr>
        </p:nvSpPr>
        <p:spPr>
          <a:xfrm>
            <a:off x="831850" y="145916"/>
            <a:ext cx="10515600" cy="1108952"/>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Staked Horizontal Bar</a:t>
            </a:r>
            <a:endParaRPr/>
          </a:p>
        </p:txBody>
      </p:sp>
      <p:sp>
        <p:nvSpPr>
          <p:cNvPr id="306" name="Google Shape;306;p38"/>
          <p:cNvSpPr/>
          <p:nvPr/>
        </p:nvSpPr>
        <p:spPr>
          <a:xfrm>
            <a:off x="755590" y="1381326"/>
            <a:ext cx="1059186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staked horizontal bar to show the totals across different categories but also give a sense of the subcomponent pieces. (better than staked vertical bar due to consistent baseline on the left and right)</a:t>
            </a:r>
            <a:endParaRPr/>
          </a:p>
        </p:txBody>
      </p:sp>
      <p:pic>
        <p:nvPicPr>
          <p:cNvPr id="307" name="Google Shape;307;p38"/>
          <p:cNvPicPr preferRelativeResize="0"/>
          <p:nvPr/>
        </p:nvPicPr>
        <p:blipFill rotWithShape="1">
          <a:blip r:embed="rId3">
            <a:alphaModFix/>
          </a:blip>
          <a:srcRect b="0" l="0" r="0" t="0"/>
          <a:stretch/>
        </p:blipFill>
        <p:spPr>
          <a:xfrm>
            <a:off x="2735431" y="2633800"/>
            <a:ext cx="6043583" cy="32698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9"/>
          <p:cNvSpPr txBox="1"/>
          <p:nvPr>
            <p:ph type="title"/>
          </p:nvPr>
        </p:nvSpPr>
        <p:spPr>
          <a:xfrm>
            <a:off x="831850" y="116732"/>
            <a:ext cx="10515600" cy="1028487"/>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Square Area</a:t>
            </a:r>
            <a:endParaRPr/>
          </a:p>
        </p:txBody>
      </p:sp>
      <p:sp>
        <p:nvSpPr>
          <p:cNvPr id="313" name="Google Shape;313;p39"/>
          <p:cNvSpPr/>
          <p:nvPr/>
        </p:nvSpPr>
        <p:spPr>
          <a:xfrm>
            <a:off x="755590" y="1381327"/>
            <a:ext cx="1026159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Try to avoid square area </a:t>
            </a:r>
            <a:r>
              <a:rPr b="1" lang="en-US" sz="1800">
                <a:solidFill>
                  <a:srgbClr val="EF9237"/>
                </a:solidFill>
                <a:latin typeface="Lustria"/>
                <a:ea typeface="Lustria"/>
                <a:cs typeface="Lustria"/>
                <a:sym typeface="Lustria"/>
              </a:rPr>
              <a:t>unless</a:t>
            </a:r>
            <a:r>
              <a:rPr lang="en-US" sz="1800">
                <a:solidFill>
                  <a:srgbClr val="EF9237"/>
                </a:solidFill>
                <a:latin typeface="Lustria"/>
                <a:ea typeface="Lustria"/>
                <a:cs typeface="Lustria"/>
                <a:sym typeface="Lustria"/>
              </a:rPr>
              <a:t> when you need to visualize numbers of vastly different magnitudes.</a:t>
            </a:r>
            <a:endParaRPr/>
          </a:p>
        </p:txBody>
      </p:sp>
      <p:pic>
        <p:nvPicPr>
          <p:cNvPr id="314" name="Google Shape;314;p39"/>
          <p:cNvPicPr preferRelativeResize="0"/>
          <p:nvPr/>
        </p:nvPicPr>
        <p:blipFill rotWithShape="1">
          <a:blip r:embed="rId3">
            <a:alphaModFix/>
          </a:blip>
          <a:srcRect b="0" l="0" r="0" t="0"/>
          <a:stretch/>
        </p:blipFill>
        <p:spPr>
          <a:xfrm>
            <a:off x="3579694" y="2147182"/>
            <a:ext cx="5032611" cy="367483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22"/>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70" name="Google Shape;170;p22"/>
          <p:cNvSpPr txBox="1"/>
          <p:nvPr>
            <p:ph type="title"/>
          </p:nvPr>
        </p:nvSpPr>
        <p:spPr>
          <a:xfrm>
            <a:off x="1441704" y="1263808"/>
            <a:ext cx="4654296" cy="4330383"/>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5400"/>
              <a:buFont typeface="Lustria"/>
              <a:buNone/>
            </a:pPr>
            <a:r>
              <a:rPr lang="en-US" sz="5400">
                <a:solidFill>
                  <a:schemeClr val="lt1"/>
                </a:solidFill>
              </a:rPr>
              <a:t>What’s Data Visualization</a:t>
            </a:r>
            <a:br>
              <a:rPr lang="en-US" sz="5400">
                <a:solidFill>
                  <a:schemeClr val="lt1"/>
                </a:solidFill>
              </a:rPr>
            </a:br>
            <a:endParaRPr sz="5400">
              <a:solidFill>
                <a:schemeClr val="lt1"/>
              </a:solidFill>
            </a:endParaRPr>
          </a:p>
        </p:txBody>
      </p:sp>
      <p:sp>
        <p:nvSpPr>
          <p:cNvPr id="171" name="Google Shape;171;p22"/>
          <p:cNvSpPr/>
          <p:nvPr/>
        </p:nvSpPr>
        <p:spPr>
          <a:xfrm>
            <a:off x="7537704" y="0"/>
            <a:ext cx="4654296" cy="6858000"/>
          </a:xfrm>
          <a:prstGeom prst="rect">
            <a:avLst/>
          </a:prstGeom>
          <a:solidFill>
            <a:srgbClr val="F2F2F2">
              <a:alpha val="89803"/>
            </a:srgbClr>
          </a:solidFill>
          <a:ln>
            <a:noFill/>
          </a:ln>
          <a:effectLst>
            <a:outerShdw blurRad="50800" rotWithShape="0" algn="l"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72" name="Google Shape;172;p22"/>
          <p:cNvSpPr txBox="1"/>
          <p:nvPr>
            <p:ph idx="1" type="body"/>
          </p:nvPr>
        </p:nvSpPr>
        <p:spPr>
          <a:xfrm>
            <a:off x="7763194" y="575357"/>
            <a:ext cx="4246553" cy="5250408"/>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SzPts val="1680"/>
              <a:buNone/>
            </a:pPr>
            <a:r>
              <a:rPr lang="en-US" sz="2400">
                <a:solidFill>
                  <a:schemeClr val="dk2"/>
                </a:solidFill>
              </a:rPr>
              <a:t>“Data visualization is an interdisciplinary field that deals with the graphic representation of data. ”--Wikipidia</a:t>
            </a:r>
            <a:endParaRPr sz="2400">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0"/>
          <p:cNvSpPr txBox="1"/>
          <p:nvPr>
            <p:ph type="title"/>
          </p:nvPr>
        </p:nvSpPr>
        <p:spPr>
          <a:xfrm>
            <a:off x="831850" y="499622"/>
            <a:ext cx="10515600" cy="64633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fontScale="90000"/>
          </a:bodyPr>
          <a:lstStyle/>
          <a:p>
            <a:pPr indent="0" lvl="0" marL="0" rtl="0" algn="ctr">
              <a:spcBef>
                <a:spcPts val="0"/>
              </a:spcBef>
              <a:spcAft>
                <a:spcPts val="0"/>
              </a:spcAft>
              <a:buClr>
                <a:schemeClr val="lt2"/>
              </a:buClr>
              <a:buSzPct val="100000"/>
              <a:buFont typeface="Lustria"/>
              <a:buNone/>
            </a:pPr>
            <a:r>
              <a:rPr lang="en-US"/>
              <a:t>Ethics and Data Visualization</a:t>
            </a:r>
            <a:endParaRPr/>
          </a:p>
        </p:txBody>
      </p:sp>
      <p:sp>
        <p:nvSpPr>
          <p:cNvPr id="321" name="Google Shape;321;p40"/>
          <p:cNvSpPr txBox="1"/>
          <p:nvPr/>
        </p:nvSpPr>
        <p:spPr>
          <a:xfrm>
            <a:off x="831849" y="1376039"/>
            <a:ext cx="105156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C1C7B7"/>
                </a:solidFill>
                <a:latin typeface="Lustria"/>
                <a:ea typeface="Lustria"/>
                <a:cs typeface="Lustria"/>
                <a:sym typeface="Lustria"/>
              </a:rPr>
              <a:t>Intentional or unintentional use of deceptive techniques with the potential of altering the audience's understanding of the information being presented.</a:t>
            </a:r>
            <a:endParaRPr b="1" sz="1800">
              <a:solidFill>
                <a:srgbClr val="C1C7B7"/>
              </a:solidFill>
              <a:latin typeface="Lustria"/>
              <a:ea typeface="Lustria"/>
              <a:cs typeface="Lustria"/>
              <a:sym typeface="Lustria"/>
            </a:endParaRPr>
          </a:p>
        </p:txBody>
      </p:sp>
      <p:pic>
        <p:nvPicPr>
          <p:cNvPr id="322" name="Google Shape;322;p40"/>
          <p:cNvPicPr preferRelativeResize="0"/>
          <p:nvPr/>
        </p:nvPicPr>
        <p:blipFill rotWithShape="1">
          <a:blip r:embed="rId3">
            <a:alphaModFix/>
          </a:blip>
          <a:srcRect b="0" l="0" r="0" t="0"/>
          <a:stretch/>
        </p:blipFill>
        <p:spPr>
          <a:xfrm>
            <a:off x="1269507" y="2309388"/>
            <a:ext cx="2823100" cy="4266899"/>
          </a:xfrm>
          <a:prstGeom prst="rect">
            <a:avLst/>
          </a:prstGeom>
          <a:noFill/>
          <a:ln>
            <a:noFill/>
          </a:ln>
        </p:spPr>
      </p:pic>
      <p:pic>
        <p:nvPicPr>
          <p:cNvPr id="323" name="Google Shape;323;p40"/>
          <p:cNvPicPr preferRelativeResize="0"/>
          <p:nvPr/>
        </p:nvPicPr>
        <p:blipFill rotWithShape="1">
          <a:blip r:embed="rId4">
            <a:alphaModFix/>
          </a:blip>
          <a:srcRect b="0" l="0" r="0" t="0"/>
          <a:stretch/>
        </p:blipFill>
        <p:spPr>
          <a:xfrm>
            <a:off x="5889007" y="3429000"/>
            <a:ext cx="5174017" cy="228336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831850" y="284086"/>
            <a:ext cx="10515600" cy="1109708"/>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Books for Data Visualization</a:t>
            </a:r>
            <a:endParaRPr/>
          </a:p>
        </p:txBody>
      </p:sp>
      <p:pic>
        <p:nvPicPr>
          <p:cNvPr id="329" name="Google Shape;329;p41"/>
          <p:cNvPicPr preferRelativeResize="0"/>
          <p:nvPr/>
        </p:nvPicPr>
        <p:blipFill rotWithShape="1">
          <a:blip r:embed="rId3">
            <a:alphaModFix/>
          </a:blip>
          <a:srcRect b="0" l="0" r="0" t="0"/>
          <a:stretch/>
        </p:blipFill>
        <p:spPr>
          <a:xfrm>
            <a:off x="766775" y="2090550"/>
            <a:ext cx="3059794" cy="3714026"/>
          </a:xfrm>
          <a:prstGeom prst="rect">
            <a:avLst/>
          </a:prstGeom>
          <a:noFill/>
          <a:ln>
            <a:noFill/>
          </a:ln>
        </p:spPr>
      </p:pic>
      <p:pic>
        <p:nvPicPr>
          <p:cNvPr id="330" name="Google Shape;330;p41"/>
          <p:cNvPicPr preferRelativeResize="0"/>
          <p:nvPr/>
        </p:nvPicPr>
        <p:blipFill rotWithShape="1">
          <a:blip r:embed="rId4">
            <a:alphaModFix/>
          </a:blip>
          <a:srcRect b="0" l="0" r="0" t="0"/>
          <a:stretch/>
        </p:blipFill>
        <p:spPr>
          <a:xfrm>
            <a:off x="4352214" y="2090550"/>
            <a:ext cx="3664474" cy="3633314"/>
          </a:xfrm>
          <a:prstGeom prst="rect">
            <a:avLst/>
          </a:prstGeom>
          <a:noFill/>
          <a:ln>
            <a:noFill/>
          </a:ln>
        </p:spPr>
      </p:pic>
      <p:pic>
        <p:nvPicPr>
          <p:cNvPr id="331" name="Google Shape;331;p41"/>
          <p:cNvPicPr preferRelativeResize="0"/>
          <p:nvPr/>
        </p:nvPicPr>
        <p:blipFill rotWithShape="1">
          <a:blip r:embed="rId5">
            <a:alphaModFix/>
          </a:blip>
          <a:srcRect b="0" l="0" r="0" t="0"/>
          <a:stretch/>
        </p:blipFill>
        <p:spPr>
          <a:xfrm>
            <a:off x="8542334" y="1762811"/>
            <a:ext cx="3037428" cy="464270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2"/>
          <p:cNvSpPr txBox="1"/>
          <p:nvPr>
            <p:ph type="title"/>
          </p:nvPr>
        </p:nvSpPr>
        <p:spPr>
          <a:xfrm>
            <a:off x="831850" y="443061"/>
            <a:ext cx="10515600" cy="1102936"/>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Reference</a:t>
            </a:r>
            <a:endParaRPr/>
          </a:p>
        </p:txBody>
      </p:sp>
      <p:sp>
        <p:nvSpPr>
          <p:cNvPr id="338" name="Google Shape;338;p42"/>
          <p:cNvSpPr txBox="1"/>
          <p:nvPr>
            <p:ph idx="1" type="body"/>
          </p:nvPr>
        </p:nvSpPr>
        <p:spPr>
          <a:xfrm>
            <a:off x="831850" y="2234153"/>
            <a:ext cx="10515600" cy="3855498"/>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lang="en-US"/>
              <a:t>Knaflic,Cole, N. (n.d.). </a:t>
            </a:r>
            <a:r>
              <a:rPr i="1" lang="en-US"/>
              <a:t>Storytelling with data A data visualization guide for business professionals</a:t>
            </a:r>
            <a:r>
              <a:rPr lang="en-US"/>
              <a:t>. Wiley &amp; Sons. </a:t>
            </a:r>
            <a:endParaRPr/>
          </a:p>
          <a:p>
            <a:pPr indent="0" lvl="0" marL="0" rtl="0" algn="ctr">
              <a:spcBef>
                <a:spcPts val="1000"/>
              </a:spcBef>
              <a:spcAft>
                <a:spcPts val="0"/>
              </a:spcAft>
              <a:buSzPts val="1400"/>
              <a:buNone/>
            </a:pPr>
            <a:r>
              <a:t/>
            </a:r>
            <a:endParaRPr/>
          </a:p>
          <a:p>
            <a:pPr indent="0" lvl="0" marL="0" rtl="0" algn="ctr">
              <a:spcBef>
                <a:spcPts val="1000"/>
              </a:spcBef>
              <a:spcAft>
                <a:spcPts val="0"/>
              </a:spcAft>
              <a:buSzPts val="1400"/>
              <a:buNone/>
            </a:pPr>
            <a:r>
              <a:rPr lang="en-US"/>
              <a:t>Zhang, J. (2020, September 23). </a:t>
            </a:r>
            <a:r>
              <a:rPr i="1" lang="en-US"/>
              <a:t>What Do You Want to Say With Your Data | Institute without Boundaries Workshop 2020</a:t>
            </a:r>
            <a:r>
              <a:rPr lang="en-US"/>
              <a:t> [Video]. YouTube. https://www.youtube.com/watch?v=6Stkd2O8gRc</a:t>
            </a:r>
            <a:endParaRPr/>
          </a:p>
          <a:p>
            <a:pPr indent="0" lvl="0" marL="0" rtl="0" algn="ctr">
              <a:spcBef>
                <a:spcPts val="1000"/>
              </a:spcBef>
              <a:spcAft>
                <a:spcPts val="0"/>
              </a:spcAft>
              <a:buSzPts val="1400"/>
              <a:buNone/>
            </a:pPr>
            <a:r>
              <a:t/>
            </a:r>
            <a:endParaRPr/>
          </a:p>
          <a:p>
            <a:pPr indent="0" lvl="0" marL="0" rtl="0" algn="ctr">
              <a:spcBef>
                <a:spcPts val="1000"/>
              </a:spcBef>
              <a:spcAft>
                <a:spcPts val="0"/>
              </a:spcAft>
              <a:buSzPts val="1400"/>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6" name="Shape 176"/>
        <p:cNvGrpSpPr/>
        <p:nvPr/>
      </p:nvGrpSpPr>
      <p:grpSpPr>
        <a:xfrm>
          <a:off x="0" y="0"/>
          <a:ext cx="0" cy="0"/>
          <a:chOff x="0" y="0"/>
          <a:chExt cx="0" cy="0"/>
        </a:xfrm>
      </p:grpSpPr>
      <p:sp>
        <p:nvSpPr>
          <p:cNvPr id="177" name="Google Shape;177;p23"/>
          <p:cNvSpPr/>
          <p:nvPr/>
        </p:nvSpPr>
        <p:spPr>
          <a:xfrm>
            <a:off x="0" y="0"/>
            <a:ext cx="12192000" cy="6858000"/>
          </a:xfrm>
          <a:prstGeom prst="rect">
            <a:avLst/>
          </a:prstGeom>
          <a:blipFill rotWithShape="1">
            <a:blip r:embed="rId3">
              <a:alphaModFix/>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78" name="Google Shape;178;p23"/>
          <p:cNvSpPr txBox="1"/>
          <p:nvPr>
            <p:ph type="title"/>
          </p:nvPr>
        </p:nvSpPr>
        <p:spPr>
          <a:xfrm>
            <a:off x="1357459" y="1099456"/>
            <a:ext cx="5655383" cy="433981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5400"/>
              <a:buFont typeface="Lustria"/>
              <a:buNone/>
            </a:pPr>
            <a:r>
              <a:rPr lang="en-US" sz="5400">
                <a:solidFill>
                  <a:schemeClr val="lt1"/>
                </a:solidFill>
              </a:rPr>
              <a:t>Why Data Visualization?</a:t>
            </a:r>
            <a:endParaRPr/>
          </a:p>
        </p:txBody>
      </p:sp>
      <p:sp>
        <p:nvSpPr>
          <p:cNvPr id="179" name="Google Shape;179;p23"/>
          <p:cNvSpPr/>
          <p:nvPr/>
        </p:nvSpPr>
        <p:spPr>
          <a:xfrm>
            <a:off x="7537704" y="0"/>
            <a:ext cx="4654296" cy="6858000"/>
          </a:xfrm>
          <a:prstGeom prst="rect">
            <a:avLst/>
          </a:prstGeom>
          <a:solidFill>
            <a:srgbClr val="F2F2F2">
              <a:alpha val="89803"/>
            </a:srgbClr>
          </a:solidFill>
          <a:ln>
            <a:noFill/>
          </a:ln>
          <a:effectLst>
            <a:outerShdw blurRad="50800" rotWithShape="0" algn="l" dir="10800000" dist="381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Lustria"/>
              <a:ea typeface="Lustria"/>
              <a:cs typeface="Lustria"/>
              <a:sym typeface="Lustria"/>
            </a:endParaRPr>
          </a:p>
        </p:txBody>
      </p:sp>
      <p:sp>
        <p:nvSpPr>
          <p:cNvPr id="180" name="Google Shape;180;p23"/>
          <p:cNvSpPr txBox="1"/>
          <p:nvPr>
            <p:ph idx="1" type="body"/>
          </p:nvPr>
        </p:nvSpPr>
        <p:spPr>
          <a:xfrm>
            <a:off x="7782048" y="1112684"/>
            <a:ext cx="4133431" cy="4722507"/>
          </a:xfrm>
          <a:prstGeom prst="rect">
            <a:avLst/>
          </a:prstGeom>
          <a:noFill/>
          <a:ln>
            <a:noFill/>
          </a:ln>
        </p:spPr>
        <p:txBody>
          <a:bodyPr anchorCtr="0" anchor="ctr" bIns="45700" lIns="91425" spcFirstLastPara="1" rIns="91425" wrap="square" tIns="45700">
            <a:normAutofit/>
          </a:bodyPr>
          <a:lstStyle/>
          <a:p>
            <a:pPr indent="-342900" lvl="0" marL="342900" rtl="0" algn="l">
              <a:spcBef>
                <a:spcPts val="0"/>
              </a:spcBef>
              <a:spcAft>
                <a:spcPts val="0"/>
              </a:spcAft>
              <a:buSzPts val="1680"/>
              <a:buFont typeface="Arial"/>
              <a:buChar char="•"/>
            </a:pPr>
            <a:r>
              <a:rPr lang="en-US" sz="2400">
                <a:solidFill>
                  <a:schemeClr val="dk2"/>
                </a:solidFill>
              </a:rPr>
              <a:t>Answer questions about your data</a:t>
            </a:r>
            <a:endParaRPr/>
          </a:p>
          <a:p>
            <a:pPr indent="-342900" lvl="0" marL="342900" rtl="0" algn="l">
              <a:spcBef>
                <a:spcPts val="1080"/>
              </a:spcBef>
              <a:spcAft>
                <a:spcPts val="0"/>
              </a:spcAft>
              <a:buSzPts val="1680"/>
              <a:buFont typeface="Arial"/>
              <a:buChar char="•"/>
            </a:pPr>
            <a:r>
              <a:rPr lang="en-US" sz="2400">
                <a:solidFill>
                  <a:schemeClr val="dk2"/>
                </a:solidFill>
              </a:rPr>
              <a:t>Make decisions</a:t>
            </a:r>
            <a:endParaRPr/>
          </a:p>
          <a:p>
            <a:pPr indent="-342900" lvl="0" marL="342900" rtl="0" algn="l">
              <a:spcBef>
                <a:spcPts val="1080"/>
              </a:spcBef>
              <a:spcAft>
                <a:spcPts val="0"/>
              </a:spcAft>
              <a:buSzPts val="1680"/>
              <a:buFont typeface="Arial"/>
              <a:buChar char="•"/>
            </a:pPr>
            <a:r>
              <a:rPr lang="en-US" sz="2400">
                <a:solidFill>
                  <a:schemeClr val="dk2"/>
                </a:solidFill>
              </a:rPr>
              <a:t>Find patterns</a:t>
            </a:r>
            <a:endParaRPr/>
          </a:p>
          <a:p>
            <a:pPr indent="-342900" lvl="0" marL="342900" rtl="0" algn="l">
              <a:spcBef>
                <a:spcPts val="1080"/>
              </a:spcBef>
              <a:spcAft>
                <a:spcPts val="0"/>
              </a:spcAft>
              <a:buSzPts val="1680"/>
              <a:buFont typeface="Arial"/>
              <a:buChar char="•"/>
            </a:pPr>
            <a:r>
              <a:rPr lang="en-US" sz="2400">
                <a:solidFill>
                  <a:schemeClr val="dk2"/>
                </a:solidFill>
              </a:rPr>
              <a:t>Present an argument or to tell a story </a:t>
            </a:r>
            <a:endParaRPr/>
          </a:p>
          <a:p>
            <a:pPr indent="0" lvl="0" marL="0" rtl="0" algn="l">
              <a:spcBef>
                <a:spcPts val="1080"/>
              </a:spcBef>
              <a:spcAft>
                <a:spcPts val="0"/>
              </a:spcAft>
              <a:buSzPts val="1680"/>
              <a:buNone/>
            </a:pPr>
            <a:r>
              <a:t/>
            </a:r>
            <a:endParaRPr sz="2400">
              <a:solidFill>
                <a:schemeClr val="dk2"/>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4"/>
          <p:cNvSpPr txBox="1"/>
          <p:nvPr>
            <p:ph type="title"/>
          </p:nvPr>
        </p:nvSpPr>
        <p:spPr>
          <a:xfrm>
            <a:off x="913795" y="186431"/>
            <a:ext cx="10353762" cy="1254356"/>
          </a:xfrm>
          <a:prstGeom prst="rect">
            <a:avLst/>
          </a:prstGeom>
          <a:noFill/>
          <a:ln>
            <a:noFill/>
          </a:ln>
          <a:effectLst>
            <a:outerShdw blurRad="25400">
              <a:srgbClr val="000000">
                <a:alpha val="45882"/>
              </a:srgbClr>
            </a:outerShdw>
          </a:effectLst>
        </p:spPr>
        <p:txBody>
          <a:bodyPr anchorCtr="0" anchor="ctr" bIns="45700" lIns="91425" spcFirstLastPara="1" rIns="91425" wrap="square" tIns="45700">
            <a:normAutofit/>
          </a:bodyPr>
          <a:lstStyle/>
          <a:p>
            <a:pPr indent="0" lvl="0" marL="0" rtl="0" algn="ctr">
              <a:spcBef>
                <a:spcPts val="0"/>
              </a:spcBef>
              <a:spcAft>
                <a:spcPts val="0"/>
              </a:spcAft>
              <a:buClr>
                <a:schemeClr val="lt1"/>
              </a:buClr>
              <a:buSzPts val="4000"/>
              <a:buFont typeface="Lustria"/>
              <a:buNone/>
            </a:pPr>
            <a:r>
              <a:rPr lang="en-US">
                <a:solidFill>
                  <a:schemeClr val="lt1"/>
                </a:solidFill>
              </a:rPr>
              <a:t>Data Visualization Design Process </a:t>
            </a:r>
            <a:endParaRPr/>
          </a:p>
        </p:txBody>
      </p:sp>
      <p:sp>
        <p:nvSpPr>
          <p:cNvPr id="187" name="Google Shape;187;p24"/>
          <p:cNvSpPr txBox="1"/>
          <p:nvPr/>
        </p:nvSpPr>
        <p:spPr>
          <a:xfrm>
            <a:off x="537470" y="5559524"/>
            <a:ext cx="2885813"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rgbClr val="EF9237"/>
                </a:solidFill>
                <a:latin typeface="Lustria"/>
                <a:ea typeface="Lustria"/>
                <a:cs typeface="Lustria"/>
                <a:sym typeface="Lustria"/>
              </a:rPr>
              <a:t>Understand the context </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88" name="Google Shape;188;p24"/>
          <p:cNvSpPr txBox="1"/>
          <p:nvPr/>
        </p:nvSpPr>
        <p:spPr>
          <a:xfrm>
            <a:off x="3549940" y="3863892"/>
            <a:ext cx="2304105"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ustria"/>
                <a:ea typeface="Lustria"/>
                <a:cs typeface="Lustria"/>
                <a:sym typeface="Lustria"/>
              </a:rPr>
              <a:t>Eliminate clutter</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89" name="Google Shape;189;p24"/>
          <p:cNvSpPr txBox="1"/>
          <p:nvPr/>
        </p:nvSpPr>
        <p:spPr>
          <a:xfrm>
            <a:off x="5762888" y="2416161"/>
            <a:ext cx="27071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ustria"/>
                <a:ea typeface="Lustria"/>
                <a:cs typeface="Lustria"/>
                <a:sym typeface="Lustria"/>
              </a:rPr>
              <a:t>Think like a designer </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90" name="Google Shape;190;p24"/>
          <p:cNvSpPr txBox="1"/>
          <p:nvPr/>
        </p:nvSpPr>
        <p:spPr>
          <a:xfrm>
            <a:off x="4415404" y="3103836"/>
            <a:ext cx="3814196"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ustria"/>
                <a:ea typeface="Lustria"/>
                <a:cs typeface="Lustria"/>
                <a:sym typeface="Lustria"/>
              </a:rPr>
              <a:t>Draw attention where you want it</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91" name="Google Shape;191;p24"/>
          <p:cNvSpPr txBox="1"/>
          <p:nvPr/>
        </p:nvSpPr>
        <p:spPr>
          <a:xfrm>
            <a:off x="2136272" y="4678626"/>
            <a:ext cx="2574022"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Choose effective visuals</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92" name="Google Shape;192;p24"/>
          <p:cNvSpPr txBox="1"/>
          <p:nvPr/>
        </p:nvSpPr>
        <p:spPr>
          <a:xfrm>
            <a:off x="7200433" y="1482131"/>
            <a:ext cx="2707138"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ustria"/>
                <a:ea typeface="Lustria"/>
                <a:cs typeface="Lustria"/>
                <a:sym typeface="Lustria"/>
              </a:rPr>
              <a:t>Tell a story with data </a:t>
            </a:r>
            <a:endParaRPr/>
          </a:p>
          <a:p>
            <a:pPr indent="0" lvl="0" marL="0" marR="0" rtl="0" algn="l">
              <a:spcBef>
                <a:spcPts val="0"/>
              </a:spcBef>
              <a:spcAft>
                <a:spcPts val="0"/>
              </a:spcAft>
              <a:buNone/>
            </a:pPr>
            <a:r>
              <a:t/>
            </a:r>
            <a:endParaRPr sz="1800">
              <a:solidFill>
                <a:schemeClr val="lt1"/>
              </a:solidFill>
              <a:latin typeface="Lustria"/>
              <a:ea typeface="Lustria"/>
              <a:cs typeface="Lustria"/>
              <a:sym typeface="Lustria"/>
            </a:endParaRPr>
          </a:p>
        </p:txBody>
      </p:sp>
      <p:sp>
        <p:nvSpPr>
          <p:cNvPr id="193" name="Google Shape;193;p24"/>
          <p:cNvSpPr/>
          <p:nvPr/>
        </p:nvSpPr>
        <p:spPr>
          <a:xfrm rot="-1990256">
            <a:off x="2126606" y="5233963"/>
            <a:ext cx="654341" cy="159553"/>
          </a:xfrm>
          <a:prstGeom prst="rightArrow">
            <a:avLst>
              <a:gd fmla="val 50000" name="adj1"/>
              <a:gd fmla="val 50000" name="adj2"/>
            </a:avLst>
          </a:prstGeom>
          <a:solidFill>
            <a:schemeClr val="lt1"/>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94" name="Google Shape;194;p24"/>
          <p:cNvSpPr/>
          <p:nvPr/>
        </p:nvSpPr>
        <p:spPr>
          <a:xfrm rot="-1990256">
            <a:off x="3738177" y="4364283"/>
            <a:ext cx="654341" cy="159553"/>
          </a:xfrm>
          <a:prstGeom prst="rightArrow">
            <a:avLst>
              <a:gd fmla="val 50000" name="adj1"/>
              <a:gd fmla="val 50000" name="adj2"/>
            </a:avLst>
          </a:prstGeom>
          <a:solidFill>
            <a:schemeClr val="lt1"/>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95" name="Google Shape;195;p24"/>
          <p:cNvSpPr/>
          <p:nvPr/>
        </p:nvSpPr>
        <p:spPr>
          <a:xfrm rot="-1990256">
            <a:off x="4953698" y="3610161"/>
            <a:ext cx="654341" cy="159553"/>
          </a:xfrm>
          <a:prstGeom prst="rightArrow">
            <a:avLst>
              <a:gd fmla="val 50000" name="adj1"/>
              <a:gd fmla="val 50000" name="adj2"/>
            </a:avLst>
          </a:prstGeom>
          <a:solidFill>
            <a:schemeClr val="lt1"/>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96" name="Google Shape;196;p24"/>
          <p:cNvSpPr/>
          <p:nvPr/>
        </p:nvSpPr>
        <p:spPr>
          <a:xfrm rot="-1990256">
            <a:off x="6409187" y="2809549"/>
            <a:ext cx="654341" cy="159553"/>
          </a:xfrm>
          <a:prstGeom prst="rightArrow">
            <a:avLst>
              <a:gd fmla="val 50000" name="adj1"/>
              <a:gd fmla="val 50000" name="adj2"/>
            </a:avLst>
          </a:prstGeom>
          <a:solidFill>
            <a:schemeClr val="lt1"/>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
        <p:nvSpPr>
          <p:cNvPr id="197" name="Google Shape;197;p24"/>
          <p:cNvSpPr/>
          <p:nvPr/>
        </p:nvSpPr>
        <p:spPr>
          <a:xfrm rot="-1990256">
            <a:off x="7590960" y="2049257"/>
            <a:ext cx="654341" cy="159553"/>
          </a:xfrm>
          <a:prstGeom prst="rightArrow">
            <a:avLst>
              <a:gd fmla="val 50000" name="adj1"/>
              <a:gd fmla="val 50000" name="adj2"/>
            </a:avLst>
          </a:prstGeom>
          <a:solidFill>
            <a:schemeClr val="lt1"/>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5"/>
          <p:cNvSpPr txBox="1"/>
          <p:nvPr>
            <p:ph type="title"/>
          </p:nvPr>
        </p:nvSpPr>
        <p:spPr>
          <a:xfrm>
            <a:off x="831850" y="637564"/>
            <a:ext cx="10515600" cy="104862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1"/>
              </a:buClr>
              <a:buSzPts val="4000"/>
              <a:buFont typeface="Lustria"/>
              <a:buNone/>
            </a:pPr>
            <a:r>
              <a:rPr lang="en-US">
                <a:solidFill>
                  <a:schemeClr val="lt1"/>
                </a:solidFill>
              </a:rPr>
              <a:t>Understanding the Context  </a:t>
            </a:r>
            <a:endParaRPr/>
          </a:p>
        </p:txBody>
      </p:sp>
      <p:sp>
        <p:nvSpPr>
          <p:cNvPr id="203" name="Google Shape;203;p25"/>
          <p:cNvSpPr txBox="1"/>
          <p:nvPr>
            <p:ph idx="1" type="body"/>
          </p:nvPr>
        </p:nvSpPr>
        <p:spPr>
          <a:xfrm>
            <a:off x="831850" y="1946247"/>
            <a:ext cx="10515600" cy="4143404"/>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342900" lvl="0" marL="342900" rtl="0" algn="just">
              <a:spcBef>
                <a:spcPts val="0"/>
              </a:spcBef>
              <a:spcAft>
                <a:spcPts val="0"/>
              </a:spcAft>
              <a:buSzPts val="1400"/>
              <a:buFont typeface="Arial"/>
              <a:buChar char="•"/>
            </a:pPr>
            <a:r>
              <a:rPr b="1" lang="en-US">
                <a:solidFill>
                  <a:srgbClr val="EF9237"/>
                </a:solidFill>
              </a:rPr>
              <a:t>Whom</a:t>
            </a:r>
            <a:r>
              <a:rPr lang="en-US">
                <a:solidFill>
                  <a:srgbClr val="EF9237"/>
                </a:solidFill>
              </a:rPr>
              <a:t> </a:t>
            </a:r>
            <a:r>
              <a:rPr lang="en-US"/>
              <a:t>are you communicating?</a:t>
            </a:r>
            <a:endParaRPr/>
          </a:p>
          <a:p>
            <a:pPr indent="0" lvl="0" marL="0" rtl="0" algn="just">
              <a:spcBef>
                <a:spcPts val="1000"/>
              </a:spcBef>
              <a:spcAft>
                <a:spcPts val="0"/>
              </a:spcAft>
              <a:buSzPts val="1400"/>
              <a:buNone/>
            </a:pPr>
            <a:r>
              <a:t/>
            </a:r>
            <a:endParaRPr/>
          </a:p>
          <a:p>
            <a:pPr indent="-342900" lvl="0" marL="342900" rtl="0" algn="just">
              <a:spcBef>
                <a:spcPts val="1000"/>
              </a:spcBef>
              <a:spcAft>
                <a:spcPts val="0"/>
              </a:spcAft>
              <a:buSzPts val="1400"/>
              <a:buFont typeface="Arial"/>
              <a:buChar char="•"/>
            </a:pPr>
            <a:r>
              <a:rPr b="1" lang="en-US">
                <a:solidFill>
                  <a:srgbClr val="EF9237"/>
                </a:solidFill>
              </a:rPr>
              <a:t>What</a:t>
            </a:r>
            <a:r>
              <a:rPr lang="en-US"/>
              <a:t> do you want your audience to know or do?</a:t>
            </a:r>
            <a:endParaRPr/>
          </a:p>
          <a:p>
            <a:pPr indent="0" lvl="0" marL="0" rtl="0" algn="just">
              <a:spcBef>
                <a:spcPts val="1000"/>
              </a:spcBef>
              <a:spcAft>
                <a:spcPts val="0"/>
              </a:spcAft>
              <a:buSzPts val="1400"/>
              <a:buNone/>
            </a:pPr>
            <a:r>
              <a:t/>
            </a:r>
            <a:endParaRPr/>
          </a:p>
          <a:p>
            <a:pPr indent="-342900" lvl="0" marL="342900" rtl="0" algn="just">
              <a:spcBef>
                <a:spcPts val="1000"/>
              </a:spcBef>
              <a:spcAft>
                <a:spcPts val="0"/>
              </a:spcAft>
              <a:buSzPts val="1400"/>
              <a:buFont typeface="Arial"/>
              <a:buChar char="•"/>
            </a:pPr>
            <a:r>
              <a:rPr b="1" lang="en-US">
                <a:solidFill>
                  <a:srgbClr val="EF9237"/>
                </a:solidFill>
              </a:rPr>
              <a:t>How</a:t>
            </a:r>
            <a:r>
              <a:rPr lang="en-US"/>
              <a:t> can you use data to help make decisions?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6"/>
          <p:cNvSpPr txBox="1"/>
          <p:nvPr>
            <p:ph type="title"/>
          </p:nvPr>
        </p:nvSpPr>
        <p:spPr>
          <a:xfrm>
            <a:off x="831850" y="394283"/>
            <a:ext cx="10515600" cy="1191236"/>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Understanding the Context </a:t>
            </a:r>
            <a:endParaRPr/>
          </a:p>
        </p:txBody>
      </p:sp>
      <p:sp>
        <p:nvSpPr>
          <p:cNvPr id="209" name="Google Shape;209;p26"/>
          <p:cNvSpPr txBox="1"/>
          <p:nvPr>
            <p:ph idx="1" type="body"/>
          </p:nvPr>
        </p:nvSpPr>
        <p:spPr>
          <a:xfrm>
            <a:off x="831850" y="1795244"/>
            <a:ext cx="10515600" cy="4294407"/>
          </a:xfrm>
          <a:prstGeom prst="rect">
            <a:avLst/>
          </a:prstGeom>
          <a:noFill/>
          <a:ln>
            <a:noFill/>
          </a:ln>
          <a:effectLst>
            <a:outerShdw blurRad="25400">
              <a:srgbClr val="000000">
                <a:alpha val="45882"/>
              </a:srgbClr>
            </a:outerShdw>
          </a:effectLst>
        </p:spPr>
        <p:txBody>
          <a:bodyPr anchorCtr="0" anchor="t" bIns="45700" lIns="91425" spcFirstLastPara="1" rIns="91425" wrap="square" tIns="45700">
            <a:normAutofit/>
          </a:bodyPr>
          <a:lstStyle/>
          <a:p>
            <a:pPr indent="0" lvl="0" marL="0" rtl="0" algn="ctr">
              <a:spcBef>
                <a:spcPts val="0"/>
              </a:spcBef>
              <a:spcAft>
                <a:spcPts val="0"/>
              </a:spcAft>
              <a:buSzPts val="1400"/>
              <a:buNone/>
            </a:pPr>
            <a:r>
              <a:rPr i="1" lang="en-US">
                <a:solidFill>
                  <a:srgbClr val="EF9237"/>
                </a:solidFill>
              </a:rPr>
              <a:t>Who?</a:t>
            </a:r>
            <a:endParaRPr/>
          </a:p>
          <a:p>
            <a:pPr indent="0" lvl="0" marL="0" rtl="0" algn="ctr">
              <a:spcBef>
                <a:spcPts val="1000"/>
              </a:spcBef>
              <a:spcAft>
                <a:spcPts val="0"/>
              </a:spcAft>
              <a:buSzPts val="1400"/>
              <a:buNone/>
            </a:pPr>
            <a:r>
              <a:rPr lang="en-US"/>
              <a:t>“The budget  committee that can approve funding for continuation of the Summer learning program.”</a:t>
            </a:r>
            <a:endParaRPr/>
          </a:p>
          <a:p>
            <a:pPr indent="0" lvl="0" marL="0" rtl="0" algn="ctr">
              <a:spcBef>
                <a:spcPts val="1000"/>
              </a:spcBef>
              <a:spcAft>
                <a:spcPts val="0"/>
              </a:spcAft>
              <a:buSzPts val="1400"/>
              <a:buNone/>
            </a:pPr>
            <a:r>
              <a:rPr i="1" lang="en-US">
                <a:solidFill>
                  <a:srgbClr val="EF9237"/>
                </a:solidFill>
              </a:rPr>
              <a:t>What </a:t>
            </a:r>
            <a:endParaRPr/>
          </a:p>
          <a:p>
            <a:pPr indent="0" lvl="0" marL="0" rtl="0" algn="ctr">
              <a:spcBef>
                <a:spcPts val="1000"/>
              </a:spcBef>
              <a:spcAft>
                <a:spcPts val="0"/>
              </a:spcAft>
              <a:buSzPts val="1400"/>
              <a:buNone/>
            </a:pPr>
            <a:r>
              <a:rPr lang="en-US"/>
              <a:t>“The summer learning program on science was a success, please approve budget of $X to continue.”</a:t>
            </a:r>
            <a:endParaRPr/>
          </a:p>
          <a:p>
            <a:pPr indent="0" lvl="0" marL="0" rtl="0" algn="ctr">
              <a:spcBef>
                <a:spcPts val="1000"/>
              </a:spcBef>
              <a:spcAft>
                <a:spcPts val="0"/>
              </a:spcAft>
              <a:buSzPts val="1400"/>
              <a:buNone/>
            </a:pPr>
            <a:r>
              <a:rPr i="1" lang="en-US">
                <a:solidFill>
                  <a:srgbClr val="EF9237"/>
                </a:solidFill>
              </a:rPr>
              <a:t>How </a:t>
            </a:r>
            <a:endParaRPr/>
          </a:p>
          <a:p>
            <a:pPr indent="0" lvl="0" marL="0" rtl="0" algn="ctr">
              <a:spcBef>
                <a:spcPts val="1000"/>
              </a:spcBef>
              <a:spcAft>
                <a:spcPts val="0"/>
              </a:spcAft>
              <a:buSzPts val="1400"/>
              <a:buNone/>
            </a:pPr>
            <a:r>
              <a:rPr lang="en-US"/>
              <a:t>“Illustrate success with data collected through the survey conducted before and after the pilot program”</a:t>
            </a:r>
            <a:endParaRPr/>
          </a:p>
          <a:p>
            <a:pPr indent="0" lvl="0" marL="0" rtl="0" algn="ctr">
              <a:spcBef>
                <a:spcPts val="1000"/>
              </a:spcBef>
              <a:spcAft>
                <a:spcPts val="0"/>
              </a:spcAft>
              <a:buSzPts val="1400"/>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7"/>
          <p:cNvSpPr txBox="1"/>
          <p:nvPr>
            <p:ph type="title"/>
          </p:nvPr>
        </p:nvSpPr>
        <p:spPr>
          <a:xfrm>
            <a:off x="831850" y="514906"/>
            <a:ext cx="10515600" cy="701335"/>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Choosing Effective Visuals</a:t>
            </a:r>
            <a:endParaRPr/>
          </a:p>
        </p:txBody>
      </p:sp>
      <p:pic>
        <p:nvPicPr>
          <p:cNvPr id="215" name="Google Shape;215;p27"/>
          <p:cNvPicPr preferRelativeResize="0"/>
          <p:nvPr/>
        </p:nvPicPr>
        <p:blipFill rotWithShape="1">
          <a:blip r:embed="rId3">
            <a:alphaModFix/>
          </a:blip>
          <a:srcRect b="0" l="0" r="0" t="0"/>
          <a:stretch/>
        </p:blipFill>
        <p:spPr>
          <a:xfrm>
            <a:off x="2247272" y="1463188"/>
            <a:ext cx="3538011" cy="4958064"/>
          </a:xfrm>
          <a:prstGeom prst="rect">
            <a:avLst/>
          </a:prstGeom>
          <a:noFill/>
          <a:ln>
            <a:noFill/>
          </a:ln>
        </p:spPr>
      </p:pic>
      <p:pic>
        <p:nvPicPr>
          <p:cNvPr id="216" name="Google Shape;216;p27"/>
          <p:cNvPicPr preferRelativeResize="0"/>
          <p:nvPr/>
        </p:nvPicPr>
        <p:blipFill rotWithShape="1">
          <a:blip r:embed="rId4">
            <a:alphaModFix/>
          </a:blip>
          <a:srcRect b="0" l="0" r="0" t="0"/>
          <a:stretch/>
        </p:blipFill>
        <p:spPr>
          <a:xfrm>
            <a:off x="6089650" y="1463187"/>
            <a:ext cx="3438617" cy="49580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8"/>
          <p:cNvSpPr txBox="1"/>
          <p:nvPr>
            <p:ph type="title"/>
          </p:nvPr>
        </p:nvSpPr>
        <p:spPr>
          <a:xfrm>
            <a:off x="831850" y="142044"/>
            <a:ext cx="10515600" cy="2260333"/>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Simple Text</a:t>
            </a:r>
            <a:br>
              <a:rPr lang="en-US"/>
            </a:br>
            <a:br>
              <a:rPr lang="en-US"/>
            </a:br>
            <a:endParaRPr/>
          </a:p>
        </p:txBody>
      </p:sp>
      <p:pic>
        <p:nvPicPr>
          <p:cNvPr id="223" name="Google Shape;223;p28"/>
          <p:cNvPicPr preferRelativeResize="0"/>
          <p:nvPr/>
        </p:nvPicPr>
        <p:blipFill rotWithShape="1">
          <a:blip r:embed="rId3">
            <a:alphaModFix/>
          </a:blip>
          <a:srcRect b="0" l="0" r="0" t="0"/>
          <a:stretch/>
        </p:blipFill>
        <p:spPr>
          <a:xfrm>
            <a:off x="1379956" y="1937089"/>
            <a:ext cx="2626047" cy="4580315"/>
          </a:xfrm>
          <a:prstGeom prst="rect">
            <a:avLst/>
          </a:prstGeom>
          <a:noFill/>
          <a:ln>
            <a:noFill/>
          </a:ln>
        </p:spPr>
      </p:pic>
      <p:pic>
        <p:nvPicPr>
          <p:cNvPr id="224" name="Google Shape;224;p28"/>
          <p:cNvPicPr preferRelativeResize="0"/>
          <p:nvPr/>
        </p:nvPicPr>
        <p:blipFill rotWithShape="1">
          <a:blip r:embed="rId4">
            <a:alphaModFix/>
          </a:blip>
          <a:srcRect b="0" l="0" r="0" t="0"/>
          <a:stretch/>
        </p:blipFill>
        <p:spPr>
          <a:xfrm>
            <a:off x="7341832" y="3217595"/>
            <a:ext cx="3718045" cy="2125912"/>
          </a:xfrm>
          <a:prstGeom prst="rect">
            <a:avLst/>
          </a:prstGeom>
          <a:noFill/>
          <a:ln>
            <a:noFill/>
          </a:ln>
        </p:spPr>
      </p:pic>
      <p:sp>
        <p:nvSpPr>
          <p:cNvPr id="225" name="Google Shape;225;p28"/>
          <p:cNvSpPr txBox="1"/>
          <p:nvPr/>
        </p:nvSpPr>
        <p:spPr>
          <a:xfrm>
            <a:off x="4926122" y="3429000"/>
            <a:ext cx="1501629"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8000">
                <a:solidFill>
                  <a:srgbClr val="C6C3B1"/>
                </a:solidFill>
                <a:latin typeface="Lustria"/>
                <a:ea typeface="Lustria"/>
                <a:cs typeface="Lustria"/>
                <a:sym typeface="Lustria"/>
              </a:rPr>
              <a:t>VS</a:t>
            </a:r>
            <a:endParaRPr/>
          </a:p>
        </p:txBody>
      </p:sp>
      <p:sp>
        <p:nvSpPr>
          <p:cNvPr id="226" name="Google Shape;226;p28"/>
          <p:cNvSpPr txBox="1"/>
          <p:nvPr/>
        </p:nvSpPr>
        <p:spPr>
          <a:xfrm>
            <a:off x="844549" y="1356655"/>
            <a:ext cx="1080295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simple text when you just have a number or two to share, simple text can be a great way to communicate.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9"/>
          <p:cNvSpPr txBox="1"/>
          <p:nvPr>
            <p:ph type="title"/>
          </p:nvPr>
        </p:nvSpPr>
        <p:spPr>
          <a:xfrm>
            <a:off x="831850" y="360728"/>
            <a:ext cx="10515600" cy="1057011"/>
          </a:xfrm>
          <a:prstGeom prst="rect">
            <a:avLst/>
          </a:prstGeom>
          <a:noFill/>
          <a:ln>
            <a:noFill/>
          </a:ln>
          <a:effectLst>
            <a:outerShdw blurRad="25400">
              <a:srgbClr val="000000">
                <a:alpha val="45882"/>
              </a:srgbClr>
            </a:outerShdw>
          </a:effectLst>
        </p:spPr>
        <p:txBody>
          <a:bodyPr anchorCtr="0" anchor="b" bIns="45700" lIns="91425" spcFirstLastPara="1" rIns="91425" wrap="square" tIns="45700">
            <a:normAutofit/>
          </a:bodyPr>
          <a:lstStyle/>
          <a:p>
            <a:pPr indent="0" lvl="0" marL="0" rtl="0" algn="ctr">
              <a:spcBef>
                <a:spcPts val="0"/>
              </a:spcBef>
              <a:spcAft>
                <a:spcPts val="0"/>
              </a:spcAft>
              <a:buClr>
                <a:schemeClr val="lt2"/>
              </a:buClr>
              <a:buSzPts val="4000"/>
              <a:buFont typeface="Lustria"/>
              <a:buNone/>
            </a:pPr>
            <a:r>
              <a:rPr lang="en-US"/>
              <a:t>Tables</a:t>
            </a:r>
            <a:endParaRPr/>
          </a:p>
        </p:txBody>
      </p:sp>
      <p:pic>
        <p:nvPicPr>
          <p:cNvPr id="233" name="Google Shape;233;p29"/>
          <p:cNvPicPr preferRelativeResize="0"/>
          <p:nvPr/>
        </p:nvPicPr>
        <p:blipFill rotWithShape="1">
          <a:blip r:embed="rId4">
            <a:alphaModFix/>
          </a:blip>
          <a:srcRect b="0" l="0" r="0" t="0"/>
          <a:stretch/>
        </p:blipFill>
        <p:spPr>
          <a:xfrm>
            <a:off x="1746496" y="2373390"/>
            <a:ext cx="7933615" cy="1879014"/>
          </a:xfrm>
          <a:prstGeom prst="rect">
            <a:avLst/>
          </a:prstGeom>
          <a:noFill/>
          <a:ln>
            <a:noFill/>
          </a:ln>
        </p:spPr>
      </p:pic>
      <p:sp>
        <p:nvSpPr>
          <p:cNvPr id="234" name="Google Shape;234;p29"/>
          <p:cNvSpPr txBox="1"/>
          <p:nvPr/>
        </p:nvSpPr>
        <p:spPr>
          <a:xfrm>
            <a:off x="844550" y="1356654"/>
            <a:ext cx="1032473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EF9237"/>
                </a:solidFill>
                <a:latin typeface="Lustria"/>
                <a:ea typeface="Lustria"/>
                <a:cs typeface="Lustria"/>
                <a:sym typeface="Lustria"/>
              </a:rPr>
              <a:t>Use table when communicate to a mixed audience whose members will each look for their particular row of interest.  </a:t>
            </a:r>
            <a:r>
              <a:rPr b="1" lang="en-US" sz="1800">
                <a:solidFill>
                  <a:srgbClr val="EF9237"/>
                </a:solidFill>
                <a:latin typeface="Lustria"/>
                <a:ea typeface="Lustria"/>
                <a:cs typeface="Lustria"/>
                <a:sym typeface="Lustria"/>
              </a:rPr>
              <a:t>OR </a:t>
            </a:r>
            <a:r>
              <a:rPr lang="en-US" sz="1800">
                <a:solidFill>
                  <a:srgbClr val="EF9237"/>
                </a:solidFill>
                <a:latin typeface="Lustria"/>
                <a:ea typeface="Lustria"/>
                <a:cs typeface="Lustria"/>
                <a:sym typeface="Lustria"/>
              </a:rPr>
              <a:t> Need to communicate multiple different units of measure.</a:t>
            </a:r>
            <a:endParaRPr/>
          </a:p>
        </p:txBody>
      </p:sp>
      <p:sp>
        <p:nvSpPr>
          <p:cNvPr id="235" name="Google Shape;235;p29"/>
          <p:cNvSpPr txBox="1"/>
          <p:nvPr/>
        </p:nvSpPr>
        <p:spPr>
          <a:xfrm>
            <a:off x="9321136" y="5147979"/>
            <a:ext cx="2123968"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Lustria"/>
                <a:ea typeface="Lustria"/>
                <a:cs typeface="Lustria"/>
                <a:sym typeface="Lustria"/>
              </a:rPr>
              <a:t>The data should stand out, not the borders</a:t>
            </a:r>
            <a:endParaRPr/>
          </a:p>
        </p:txBody>
      </p:sp>
      <p:sp>
        <p:nvSpPr>
          <p:cNvPr id="236" name="Google Shape;236;p29"/>
          <p:cNvSpPr/>
          <p:nvPr/>
        </p:nvSpPr>
        <p:spPr>
          <a:xfrm rot="-8548829">
            <a:off x="8420467" y="4613527"/>
            <a:ext cx="1069213" cy="246971"/>
          </a:xfrm>
          <a:prstGeom prst="rightArrow">
            <a:avLst>
              <a:gd fmla="val 50000" name="adj1"/>
              <a:gd fmla="val 50000" name="adj2"/>
            </a:avLst>
          </a:prstGeom>
          <a:solidFill>
            <a:srgbClr val="CEC4BD"/>
          </a:solidFill>
          <a:ln cap="rnd" cmpd="sng" w="15875">
            <a:solidFill>
              <a:srgbClr val="5E5146"/>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665658"/>
              </a:solidFill>
              <a:highlight>
                <a:srgbClr val="FF0000"/>
              </a:highlight>
              <a:latin typeface="Lustria"/>
              <a:ea typeface="Lustria"/>
              <a:cs typeface="Lustria"/>
              <a:sym typeface="Lustria"/>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826F61"/>
      </a:accent1>
      <a:accent2>
        <a:srgbClr val="A19C7F"/>
      </a:accent2>
      <a:accent3>
        <a:srgbClr val="9AA489"/>
      </a:accent3>
      <a:accent4>
        <a:srgbClr val="7C938B"/>
      </a:accent4>
      <a:accent5>
        <a:srgbClr val="7C7D92"/>
      </a:accent5>
      <a:accent6>
        <a:srgbClr val="897376"/>
      </a:accent6>
      <a:hlink>
        <a:srgbClr val="D29B73"/>
      </a:hlink>
      <a:folHlink>
        <a:srgbClr val="F4C5A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